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Arimo" panose="020B0604020202020204" charset="0"/>
      <p:regular r:id="rId11"/>
    </p:embeddedFont>
    <p:embeddedFont>
      <p:font typeface="Calibri" panose="020F0502020204030204" pitchFamily="34" charset="0"/>
      <p:regular r:id="rId12"/>
      <p:bold r:id="rId13"/>
      <p:italic r:id="rId14"/>
      <p:boldItalic r:id="rId15"/>
    </p:embeddedFont>
    <p:embeddedFont>
      <p:font typeface="Cartograph Mono" panose="020B0604020202020204" charset="0"/>
      <p:regular r:id="rId16"/>
    </p:embeddedFont>
    <p:embeddedFont>
      <p:font typeface="Cartograph Mono Bold" panose="020B0604020202020204" charset="0"/>
      <p:regular r:id="rId17"/>
    </p:embeddedFont>
    <p:embeddedFont>
      <p:font typeface="Courier Prime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3" d="100"/>
          <a:sy n="53" d="100"/>
        </p:scale>
        <p:origin x="298"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10/17/2021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jpe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svg"/><Relationship Id="rId7"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10" Type="http://schemas.openxmlformats.org/officeDocument/2006/relationships/image" Target="../media/image12.jpeg"/><Relationship Id="rId4" Type="http://schemas.openxmlformats.org/officeDocument/2006/relationships/image" Target="../media/image4.png"/><Relationship Id="rId9" Type="http://schemas.openxmlformats.org/officeDocument/2006/relationships/image" Target="../media/image11.sv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23.png"/><Relationship Id="rId18" Type="http://schemas.openxmlformats.org/officeDocument/2006/relationships/image" Target="../media/image28.svg"/><Relationship Id="rId3" Type="http://schemas.openxmlformats.org/officeDocument/2006/relationships/image" Target="../media/image2.svg"/><Relationship Id="rId7" Type="http://schemas.openxmlformats.org/officeDocument/2006/relationships/image" Target="../media/image17.svg"/><Relationship Id="rId12" Type="http://schemas.openxmlformats.org/officeDocument/2006/relationships/image" Target="../media/image22.svg"/><Relationship Id="rId17" Type="http://schemas.openxmlformats.org/officeDocument/2006/relationships/image" Target="../media/image27.png"/><Relationship Id="rId2" Type="http://schemas.openxmlformats.org/officeDocument/2006/relationships/image" Target="../media/image1.png"/><Relationship Id="rId16" Type="http://schemas.openxmlformats.org/officeDocument/2006/relationships/image" Target="../media/image26.svg"/><Relationship Id="rId20" Type="http://schemas.openxmlformats.org/officeDocument/2006/relationships/image" Target="../media/image30.sv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4.svg"/><Relationship Id="rId15" Type="http://schemas.openxmlformats.org/officeDocument/2006/relationships/image" Target="../media/image25.png"/><Relationship Id="rId10" Type="http://schemas.openxmlformats.org/officeDocument/2006/relationships/image" Target="../media/image20.svg"/><Relationship Id="rId19" Type="http://schemas.openxmlformats.org/officeDocument/2006/relationships/image" Target="../media/image29.png"/><Relationship Id="rId4" Type="http://schemas.openxmlformats.org/officeDocument/2006/relationships/image" Target="../media/image13.png"/><Relationship Id="rId9" Type="http://schemas.openxmlformats.org/officeDocument/2006/relationships/image" Target="../media/image19.png"/><Relationship Id="rId14" Type="http://schemas.openxmlformats.org/officeDocument/2006/relationships/image" Target="../media/image24.sv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jpeg"/><Relationship Id="rId5" Type="http://schemas.openxmlformats.org/officeDocument/2006/relationships/image" Target="../media/image14.sv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1.svg"/><Relationship Id="rId5" Type="http://schemas.openxmlformats.org/officeDocument/2006/relationships/image" Target="../media/image17.svg"/><Relationship Id="rId10" Type="http://schemas.openxmlformats.org/officeDocument/2006/relationships/image" Target="../media/image10.png"/><Relationship Id="rId4" Type="http://schemas.openxmlformats.org/officeDocument/2006/relationships/image" Target="../media/image16.png"/><Relationship Id="rId9"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3.jpeg"/><Relationship Id="rId5" Type="http://schemas.openxmlformats.org/officeDocument/2006/relationships/image" Target="../media/image17.sv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34.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2F2"/>
        </a:solidFill>
        <a:effectLst/>
      </p:bgPr>
    </p:bg>
    <p:spTree>
      <p:nvGrpSpPr>
        <p:cNvPr id="1" name=""/>
        <p:cNvGrpSpPr/>
        <p:nvPr/>
      </p:nvGrpSpPr>
      <p:grpSpPr>
        <a:xfrm>
          <a:off x="0" y="0"/>
          <a:ext cx="0" cy="0"/>
          <a:chOff x="0" y="0"/>
          <a:chExt cx="0" cy="0"/>
        </a:xfrm>
      </p:grpSpPr>
      <p:grpSp>
        <p:nvGrpSpPr>
          <p:cNvPr id="2" name="Group 2"/>
          <p:cNvGrpSpPr/>
          <p:nvPr/>
        </p:nvGrpSpPr>
        <p:grpSpPr>
          <a:xfrm>
            <a:off x="-3892266" y="4907548"/>
            <a:ext cx="6886053" cy="6886053"/>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DCED8"/>
            </a:solidFill>
          </p:spPr>
        </p:sp>
      </p:grpSp>
      <p:grpSp>
        <p:nvGrpSpPr>
          <p:cNvPr id="4" name="Group 4"/>
          <p:cNvGrpSpPr/>
          <p:nvPr/>
        </p:nvGrpSpPr>
        <p:grpSpPr>
          <a:xfrm>
            <a:off x="9144000" y="-1976176"/>
            <a:ext cx="5285853" cy="5285853"/>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AD486"/>
            </a:solidFill>
          </p:spPr>
        </p:sp>
      </p:grpSp>
      <p:grpSp>
        <p:nvGrpSpPr>
          <p:cNvPr id="6" name="Group 6"/>
          <p:cNvGrpSpPr/>
          <p:nvPr/>
        </p:nvGrpSpPr>
        <p:grpSpPr>
          <a:xfrm>
            <a:off x="666750" y="1472354"/>
            <a:ext cx="16954500" cy="8147896"/>
            <a:chOff x="0" y="0"/>
            <a:chExt cx="32818334" cy="15771645"/>
          </a:xfrm>
        </p:grpSpPr>
        <p:sp>
          <p:nvSpPr>
            <p:cNvPr id="7" name="Freeform 7"/>
            <p:cNvSpPr/>
            <p:nvPr/>
          </p:nvSpPr>
          <p:spPr>
            <a:xfrm>
              <a:off x="0" y="0"/>
              <a:ext cx="32818335" cy="15771645"/>
            </a:xfrm>
            <a:custGeom>
              <a:avLst/>
              <a:gdLst/>
              <a:ahLst/>
              <a:cxnLst/>
              <a:rect l="l" t="t" r="r" b="b"/>
              <a:pathLst>
                <a:path w="32818335" h="15771645">
                  <a:moveTo>
                    <a:pt x="0" y="0"/>
                  </a:moveTo>
                  <a:lnTo>
                    <a:pt x="0" y="15771645"/>
                  </a:lnTo>
                  <a:lnTo>
                    <a:pt x="32818335" y="15771645"/>
                  </a:lnTo>
                  <a:lnTo>
                    <a:pt x="32818335" y="0"/>
                  </a:lnTo>
                  <a:lnTo>
                    <a:pt x="0" y="0"/>
                  </a:lnTo>
                  <a:close/>
                  <a:moveTo>
                    <a:pt x="32757374" y="15710684"/>
                  </a:moveTo>
                  <a:lnTo>
                    <a:pt x="59690" y="15710684"/>
                  </a:lnTo>
                  <a:lnTo>
                    <a:pt x="59690" y="59690"/>
                  </a:lnTo>
                  <a:lnTo>
                    <a:pt x="32757374" y="59690"/>
                  </a:lnTo>
                  <a:lnTo>
                    <a:pt x="32757374" y="15710684"/>
                  </a:lnTo>
                  <a:close/>
                </a:path>
              </a:pathLst>
            </a:custGeom>
            <a:solidFill>
              <a:srgbClr val="000000"/>
            </a:solidFill>
          </p:spPr>
        </p:sp>
      </p:grpSp>
      <p:grpSp>
        <p:nvGrpSpPr>
          <p:cNvPr id="8" name="Group 8"/>
          <p:cNvGrpSpPr/>
          <p:nvPr/>
        </p:nvGrpSpPr>
        <p:grpSpPr>
          <a:xfrm>
            <a:off x="666750" y="666750"/>
            <a:ext cx="16954500" cy="866314"/>
            <a:chOff x="0" y="0"/>
            <a:chExt cx="90918020" cy="4645584"/>
          </a:xfrm>
        </p:grpSpPr>
        <p:sp>
          <p:nvSpPr>
            <p:cNvPr id="9" name="Freeform 9"/>
            <p:cNvSpPr/>
            <p:nvPr/>
          </p:nvSpPr>
          <p:spPr>
            <a:xfrm>
              <a:off x="72390" y="72390"/>
              <a:ext cx="90773240" cy="4500804"/>
            </a:xfrm>
            <a:custGeom>
              <a:avLst/>
              <a:gdLst/>
              <a:ahLst/>
              <a:cxnLst/>
              <a:rect l="l" t="t" r="r" b="b"/>
              <a:pathLst>
                <a:path w="90773240" h="4500804">
                  <a:moveTo>
                    <a:pt x="0" y="0"/>
                  </a:moveTo>
                  <a:lnTo>
                    <a:pt x="90773240" y="0"/>
                  </a:lnTo>
                  <a:lnTo>
                    <a:pt x="90773240" y="4500804"/>
                  </a:lnTo>
                  <a:lnTo>
                    <a:pt x="0" y="4500804"/>
                  </a:lnTo>
                  <a:lnTo>
                    <a:pt x="0" y="0"/>
                  </a:lnTo>
                  <a:close/>
                </a:path>
              </a:pathLst>
            </a:custGeom>
            <a:solidFill>
              <a:srgbClr val="9DCED8"/>
            </a:solidFill>
          </p:spPr>
        </p:sp>
        <p:sp>
          <p:nvSpPr>
            <p:cNvPr id="10" name="Freeform 10"/>
            <p:cNvSpPr/>
            <p:nvPr/>
          </p:nvSpPr>
          <p:spPr>
            <a:xfrm>
              <a:off x="0" y="0"/>
              <a:ext cx="90918023" cy="4645584"/>
            </a:xfrm>
            <a:custGeom>
              <a:avLst/>
              <a:gdLst/>
              <a:ahLst/>
              <a:cxnLst/>
              <a:rect l="l" t="t" r="r" b="b"/>
              <a:pathLst>
                <a:path w="90918023" h="4645584">
                  <a:moveTo>
                    <a:pt x="90773238" y="4500804"/>
                  </a:moveTo>
                  <a:lnTo>
                    <a:pt x="90918023" y="4500804"/>
                  </a:lnTo>
                  <a:lnTo>
                    <a:pt x="90918023" y="4645584"/>
                  </a:lnTo>
                  <a:lnTo>
                    <a:pt x="90773238" y="4645584"/>
                  </a:lnTo>
                  <a:lnTo>
                    <a:pt x="90773238" y="4500804"/>
                  </a:lnTo>
                  <a:close/>
                  <a:moveTo>
                    <a:pt x="0" y="144780"/>
                  </a:moveTo>
                  <a:lnTo>
                    <a:pt x="144780" y="144780"/>
                  </a:lnTo>
                  <a:lnTo>
                    <a:pt x="144780" y="4500804"/>
                  </a:lnTo>
                  <a:lnTo>
                    <a:pt x="0" y="4500804"/>
                  </a:lnTo>
                  <a:lnTo>
                    <a:pt x="0" y="144780"/>
                  </a:lnTo>
                  <a:close/>
                  <a:moveTo>
                    <a:pt x="0" y="4500804"/>
                  </a:moveTo>
                  <a:lnTo>
                    <a:pt x="144780" y="4500804"/>
                  </a:lnTo>
                  <a:lnTo>
                    <a:pt x="144780" y="4645584"/>
                  </a:lnTo>
                  <a:lnTo>
                    <a:pt x="0" y="4645584"/>
                  </a:lnTo>
                  <a:lnTo>
                    <a:pt x="0" y="4500804"/>
                  </a:lnTo>
                  <a:close/>
                  <a:moveTo>
                    <a:pt x="90773238" y="144780"/>
                  </a:moveTo>
                  <a:lnTo>
                    <a:pt x="90918023" y="144780"/>
                  </a:lnTo>
                  <a:lnTo>
                    <a:pt x="90918023" y="4500804"/>
                  </a:lnTo>
                  <a:lnTo>
                    <a:pt x="90773238" y="4500804"/>
                  </a:lnTo>
                  <a:lnTo>
                    <a:pt x="90773238" y="144780"/>
                  </a:lnTo>
                  <a:close/>
                  <a:moveTo>
                    <a:pt x="144780" y="4500804"/>
                  </a:moveTo>
                  <a:lnTo>
                    <a:pt x="90773238" y="4500804"/>
                  </a:lnTo>
                  <a:lnTo>
                    <a:pt x="90773238" y="4645584"/>
                  </a:lnTo>
                  <a:lnTo>
                    <a:pt x="144780" y="4645584"/>
                  </a:lnTo>
                  <a:lnTo>
                    <a:pt x="144780" y="4500804"/>
                  </a:lnTo>
                  <a:close/>
                  <a:moveTo>
                    <a:pt x="90773238" y="0"/>
                  </a:moveTo>
                  <a:lnTo>
                    <a:pt x="90918023" y="0"/>
                  </a:lnTo>
                  <a:lnTo>
                    <a:pt x="90918023" y="144780"/>
                  </a:lnTo>
                  <a:lnTo>
                    <a:pt x="90773238" y="144780"/>
                  </a:lnTo>
                  <a:lnTo>
                    <a:pt x="90773238" y="0"/>
                  </a:lnTo>
                  <a:close/>
                  <a:moveTo>
                    <a:pt x="0" y="0"/>
                  </a:moveTo>
                  <a:lnTo>
                    <a:pt x="144780" y="0"/>
                  </a:lnTo>
                  <a:lnTo>
                    <a:pt x="144780" y="144780"/>
                  </a:lnTo>
                  <a:lnTo>
                    <a:pt x="0" y="144780"/>
                  </a:lnTo>
                  <a:lnTo>
                    <a:pt x="0" y="0"/>
                  </a:lnTo>
                  <a:close/>
                  <a:moveTo>
                    <a:pt x="144780" y="0"/>
                  </a:moveTo>
                  <a:lnTo>
                    <a:pt x="90773238" y="0"/>
                  </a:lnTo>
                  <a:lnTo>
                    <a:pt x="90773238" y="144780"/>
                  </a:lnTo>
                  <a:lnTo>
                    <a:pt x="144780" y="144780"/>
                  </a:lnTo>
                  <a:lnTo>
                    <a:pt x="144780" y="0"/>
                  </a:lnTo>
                  <a:close/>
                </a:path>
              </a:pathLst>
            </a:custGeom>
            <a:solidFill>
              <a:srgbClr val="000000"/>
            </a:solidFill>
          </p:spPr>
        </p:sp>
      </p:grpSp>
      <p:grpSp>
        <p:nvGrpSpPr>
          <p:cNvPr id="11" name="Group 11"/>
          <p:cNvGrpSpPr>
            <a:grpSpLocks noChangeAspect="1"/>
          </p:cNvGrpSpPr>
          <p:nvPr/>
        </p:nvGrpSpPr>
        <p:grpSpPr>
          <a:xfrm>
            <a:off x="1219200" y="959306"/>
            <a:ext cx="281202" cy="281202"/>
            <a:chOff x="0" y="0"/>
            <a:chExt cx="495300" cy="495300"/>
          </a:xfrm>
        </p:grpSpPr>
        <p:sp>
          <p:nvSpPr>
            <p:cNvPr id="12" name="Freeform 12"/>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000000"/>
            </a:solidFill>
          </p:spPr>
        </p:sp>
        <p:sp>
          <p:nvSpPr>
            <p:cNvPr id="13" name="Freeform 13"/>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E4B9B7"/>
            </a:solidFill>
          </p:spPr>
        </p:sp>
      </p:grpSp>
      <p:grpSp>
        <p:nvGrpSpPr>
          <p:cNvPr id="14" name="Group 14"/>
          <p:cNvGrpSpPr>
            <a:grpSpLocks noChangeAspect="1"/>
          </p:cNvGrpSpPr>
          <p:nvPr/>
        </p:nvGrpSpPr>
        <p:grpSpPr>
          <a:xfrm>
            <a:off x="1742282" y="959306"/>
            <a:ext cx="281202" cy="281202"/>
            <a:chOff x="0" y="0"/>
            <a:chExt cx="495300" cy="495300"/>
          </a:xfrm>
        </p:grpSpPr>
        <p:sp>
          <p:nvSpPr>
            <p:cNvPr id="15" name="Freeform 15"/>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000000"/>
            </a:solidFill>
          </p:spPr>
        </p:sp>
        <p:sp>
          <p:nvSpPr>
            <p:cNvPr id="16" name="Freeform 16"/>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EAD486"/>
            </a:solidFill>
          </p:spPr>
        </p:sp>
      </p:grpSp>
      <p:grpSp>
        <p:nvGrpSpPr>
          <p:cNvPr id="17" name="Group 17"/>
          <p:cNvGrpSpPr>
            <a:grpSpLocks noChangeAspect="1"/>
          </p:cNvGrpSpPr>
          <p:nvPr/>
        </p:nvGrpSpPr>
        <p:grpSpPr>
          <a:xfrm>
            <a:off x="2265364" y="959306"/>
            <a:ext cx="281202" cy="281202"/>
            <a:chOff x="0" y="0"/>
            <a:chExt cx="495300" cy="495300"/>
          </a:xfrm>
        </p:grpSpPr>
        <p:sp>
          <p:nvSpPr>
            <p:cNvPr id="18" name="Freeform 18"/>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000000"/>
            </a:solidFill>
          </p:spPr>
        </p:sp>
        <p:sp>
          <p:nvSpPr>
            <p:cNvPr id="19" name="Freeform 19"/>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CAE4BA"/>
            </a:solidFill>
          </p:spPr>
        </p:sp>
      </p:grpSp>
      <p:pic>
        <p:nvPicPr>
          <p:cNvPr id="20" name="Picture 2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59710" y="945362"/>
            <a:ext cx="309090" cy="309090"/>
          </a:xfrm>
          <a:prstGeom prst="rect">
            <a:avLst/>
          </a:prstGeom>
        </p:spPr>
      </p:pic>
      <p:grpSp>
        <p:nvGrpSpPr>
          <p:cNvPr id="21" name="Group 21"/>
          <p:cNvGrpSpPr>
            <a:grpSpLocks noChangeAspect="1"/>
          </p:cNvGrpSpPr>
          <p:nvPr/>
        </p:nvGrpSpPr>
        <p:grpSpPr>
          <a:xfrm>
            <a:off x="10991987" y="1883256"/>
            <a:ext cx="6267313" cy="7375044"/>
            <a:chOff x="0" y="0"/>
            <a:chExt cx="5396230" cy="6350000"/>
          </a:xfrm>
        </p:grpSpPr>
        <p:sp>
          <p:nvSpPr>
            <p:cNvPr id="22" name="Freeform 22"/>
            <p:cNvSpPr/>
            <p:nvPr/>
          </p:nvSpPr>
          <p:spPr>
            <a:xfrm>
              <a:off x="11430" y="11430"/>
              <a:ext cx="5373370" cy="6327140"/>
            </a:xfrm>
            <a:custGeom>
              <a:avLst/>
              <a:gdLst/>
              <a:ahLst/>
              <a:cxnLst/>
              <a:rect l="l" t="t" r="r" b="b"/>
              <a:pathLst>
                <a:path w="5373370" h="6327140">
                  <a:moveTo>
                    <a:pt x="5372100" y="661670"/>
                  </a:moveTo>
                  <a:lnTo>
                    <a:pt x="5372100" y="890270"/>
                  </a:lnTo>
                  <a:moveTo>
                    <a:pt x="5372100" y="890270"/>
                  </a:moveTo>
                  <a:lnTo>
                    <a:pt x="5372100" y="6327140"/>
                  </a:lnTo>
                  <a:lnTo>
                    <a:pt x="5373370" y="6327140"/>
                  </a:lnTo>
                  <a:lnTo>
                    <a:pt x="0" y="6327140"/>
                  </a:lnTo>
                  <a:lnTo>
                    <a:pt x="0" y="0"/>
                  </a:lnTo>
                  <a:lnTo>
                    <a:pt x="5372100" y="0"/>
                  </a:lnTo>
                  <a:lnTo>
                    <a:pt x="5372100" y="661670"/>
                  </a:lnTo>
                </a:path>
              </a:pathLst>
            </a:custGeom>
            <a:blipFill>
              <a:blip r:embed="rId4"/>
              <a:stretch>
                <a:fillRect l="-54466" t="180" r="-54915" b="-180"/>
              </a:stretch>
            </a:blipFill>
          </p:spPr>
        </p:sp>
        <p:sp>
          <p:nvSpPr>
            <p:cNvPr id="23" name="Freeform 23"/>
            <p:cNvSpPr/>
            <p:nvPr/>
          </p:nvSpPr>
          <p:spPr>
            <a:xfrm>
              <a:off x="11430" y="6102350"/>
              <a:ext cx="5373370" cy="236220"/>
            </a:xfrm>
            <a:custGeom>
              <a:avLst/>
              <a:gdLst/>
              <a:ahLst/>
              <a:cxnLst/>
              <a:rect l="l" t="t" r="r" b="b"/>
              <a:pathLst>
                <a:path w="5373370" h="236220">
                  <a:moveTo>
                    <a:pt x="4269740" y="0"/>
                  </a:moveTo>
                  <a:lnTo>
                    <a:pt x="5372100" y="0"/>
                  </a:lnTo>
                  <a:lnTo>
                    <a:pt x="5372100" y="236220"/>
                  </a:lnTo>
                  <a:lnTo>
                    <a:pt x="5373370" y="236220"/>
                  </a:lnTo>
                  <a:lnTo>
                    <a:pt x="0" y="236220"/>
                  </a:lnTo>
                  <a:lnTo>
                    <a:pt x="0" y="0"/>
                  </a:lnTo>
                  <a:lnTo>
                    <a:pt x="4206240" y="0"/>
                  </a:lnTo>
                  <a:moveTo>
                    <a:pt x="4206240" y="0"/>
                  </a:moveTo>
                  <a:lnTo>
                    <a:pt x="4268470" y="0"/>
                  </a:lnTo>
                </a:path>
              </a:pathLst>
            </a:custGeom>
            <a:solidFill>
              <a:srgbClr val="FFFFFF"/>
            </a:solidFill>
          </p:spPr>
        </p:sp>
        <p:sp>
          <p:nvSpPr>
            <p:cNvPr id="24" name="Freeform 24"/>
            <p:cNvSpPr/>
            <p:nvPr/>
          </p:nvSpPr>
          <p:spPr>
            <a:xfrm>
              <a:off x="11430" y="11430"/>
              <a:ext cx="5373370" cy="6327140"/>
            </a:xfrm>
            <a:custGeom>
              <a:avLst/>
              <a:gdLst/>
              <a:ahLst/>
              <a:cxnLst/>
              <a:rect l="l" t="t" r="r" b="b"/>
              <a:pathLst>
                <a:path w="5373370" h="6327140">
                  <a:moveTo>
                    <a:pt x="1908810" y="6327140"/>
                  </a:moveTo>
                  <a:lnTo>
                    <a:pt x="346710" y="6327140"/>
                  </a:lnTo>
                  <a:lnTo>
                    <a:pt x="346710" y="6090920"/>
                  </a:lnTo>
                  <a:lnTo>
                    <a:pt x="1908810" y="6090920"/>
                  </a:lnTo>
                  <a:lnTo>
                    <a:pt x="1908810" y="6327140"/>
                  </a:lnTo>
                  <a:close/>
                  <a:moveTo>
                    <a:pt x="5373370" y="0"/>
                  </a:moveTo>
                  <a:lnTo>
                    <a:pt x="0" y="0"/>
                  </a:lnTo>
                  <a:lnTo>
                    <a:pt x="0" y="459740"/>
                  </a:lnTo>
                  <a:lnTo>
                    <a:pt x="5372100" y="459740"/>
                  </a:lnTo>
                  <a:lnTo>
                    <a:pt x="5372100" y="0"/>
                  </a:lnTo>
                  <a:lnTo>
                    <a:pt x="5373370" y="0"/>
                  </a:lnTo>
                  <a:close/>
                </a:path>
              </a:pathLst>
            </a:custGeom>
            <a:solidFill>
              <a:srgbClr val="E4B9B7"/>
            </a:solidFill>
          </p:spPr>
        </p:sp>
        <p:sp>
          <p:nvSpPr>
            <p:cNvPr id="25" name="Freeform 25"/>
            <p:cNvSpPr/>
            <p:nvPr/>
          </p:nvSpPr>
          <p:spPr>
            <a:xfrm>
              <a:off x="198120" y="160020"/>
              <a:ext cx="650240" cy="162560"/>
            </a:xfrm>
            <a:custGeom>
              <a:avLst/>
              <a:gdLst/>
              <a:ahLst/>
              <a:cxnLst/>
              <a:rect l="l" t="t" r="r" b="b"/>
              <a:pathLst>
                <a:path w="650240" h="162560">
                  <a:moveTo>
                    <a:pt x="162560" y="81280"/>
                  </a:moveTo>
                  <a:cubicBezTo>
                    <a:pt x="162560" y="125730"/>
                    <a:pt x="125730" y="162560"/>
                    <a:pt x="81280" y="162560"/>
                  </a:cubicBezTo>
                  <a:cubicBezTo>
                    <a:pt x="36830" y="162560"/>
                    <a:pt x="0" y="125730"/>
                    <a:pt x="0" y="81280"/>
                  </a:cubicBezTo>
                  <a:cubicBezTo>
                    <a:pt x="0" y="36830"/>
                    <a:pt x="36830" y="0"/>
                    <a:pt x="81280" y="0"/>
                  </a:cubicBezTo>
                  <a:cubicBezTo>
                    <a:pt x="125730" y="0"/>
                    <a:pt x="162560" y="36830"/>
                    <a:pt x="162560" y="81280"/>
                  </a:cubicBezTo>
                  <a:close/>
                  <a:moveTo>
                    <a:pt x="650240" y="81280"/>
                  </a:moveTo>
                  <a:cubicBezTo>
                    <a:pt x="650240" y="125730"/>
                    <a:pt x="613410" y="162560"/>
                    <a:pt x="568960" y="162560"/>
                  </a:cubicBezTo>
                  <a:cubicBezTo>
                    <a:pt x="524510" y="162560"/>
                    <a:pt x="487680" y="125730"/>
                    <a:pt x="487680" y="81280"/>
                  </a:cubicBezTo>
                  <a:cubicBezTo>
                    <a:pt x="487680" y="36830"/>
                    <a:pt x="524510" y="0"/>
                    <a:pt x="568960" y="0"/>
                  </a:cubicBezTo>
                  <a:cubicBezTo>
                    <a:pt x="614680" y="0"/>
                    <a:pt x="650240" y="36830"/>
                    <a:pt x="650240" y="81280"/>
                  </a:cubicBezTo>
                  <a:close/>
                  <a:moveTo>
                    <a:pt x="406400" y="81280"/>
                  </a:moveTo>
                  <a:cubicBezTo>
                    <a:pt x="406400" y="125730"/>
                    <a:pt x="369570" y="162560"/>
                    <a:pt x="325120" y="162560"/>
                  </a:cubicBezTo>
                  <a:cubicBezTo>
                    <a:pt x="280670" y="162560"/>
                    <a:pt x="243840" y="125730"/>
                    <a:pt x="243840" y="81280"/>
                  </a:cubicBezTo>
                  <a:cubicBezTo>
                    <a:pt x="243840" y="36830"/>
                    <a:pt x="280670" y="0"/>
                    <a:pt x="325120" y="0"/>
                  </a:cubicBezTo>
                  <a:cubicBezTo>
                    <a:pt x="369570" y="0"/>
                    <a:pt x="406400" y="36830"/>
                    <a:pt x="406400" y="81280"/>
                  </a:cubicBezTo>
                  <a:close/>
                </a:path>
              </a:pathLst>
            </a:custGeom>
            <a:solidFill>
              <a:srgbClr val="EAD486"/>
            </a:solidFill>
          </p:spPr>
        </p:sp>
        <p:sp>
          <p:nvSpPr>
            <p:cNvPr id="26" name="Freeform 26"/>
            <p:cNvSpPr/>
            <p:nvPr/>
          </p:nvSpPr>
          <p:spPr>
            <a:xfrm>
              <a:off x="71120" y="6151880"/>
              <a:ext cx="5253990" cy="134620"/>
            </a:xfrm>
            <a:custGeom>
              <a:avLst/>
              <a:gdLst/>
              <a:ahLst/>
              <a:cxnLst/>
              <a:rect l="l" t="t" r="r" b="b"/>
              <a:pathLst>
                <a:path w="5253990" h="134620">
                  <a:moveTo>
                    <a:pt x="116840" y="0"/>
                  </a:moveTo>
                  <a:lnTo>
                    <a:pt x="116840" y="134620"/>
                  </a:lnTo>
                  <a:lnTo>
                    <a:pt x="0" y="67310"/>
                  </a:lnTo>
                  <a:lnTo>
                    <a:pt x="116840" y="0"/>
                  </a:lnTo>
                  <a:close/>
                  <a:moveTo>
                    <a:pt x="5137150" y="0"/>
                  </a:moveTo>
                  <a:lnTo>
                    <a:pt x="5137150" y="134620"/>
                  </a:lnTo>
                  <a:lnTo>
                    <a:pt x="5253990" y="67310"/>
                  </a:lnTo>
                  <a:lnTo>
                    <a:pt x="5137150" y="0"/>
                  </a:lnTo>
                  <a:close/>
                </a:path>
              </a:pathLst>
            </a:custGeom>
            <a:solidFill>
              <a:srgbClr val="000000"/>
            </a:solidFill>
          </p:spPr>
        </p:sp>
        <p:sp>
          <p:nvSpPr>
            <p:cNvPr id="27" name="Freeform 27"/>
            <p:cNvSpPr/>
            <p:nvPr/>
          </p:nvSpPr>
          <p:spPr>
            <a:xfrm>
              <a:off x="0" y="0"/>
              <a:ext cx="5396230" cy="6348730"/>
            </a:xfrm>
            <a:custGeom>
              <a:avLst/>
              <a:gdLst/>
              <a:ahLst/>
              <a:cxnLst/>
              <a:rect l="l" t="t" r="r" b="b"/>
              <a:pathLst>
                <a:path w="5396230" h="6348730">
                  <a:moveTo>
                    <a:pt x="5384800" y="0"/>
                  </a:moveTo>
                  <a:lnTo>
                    <a:pt x="11430" y="0"/>
                  </a:lnTo>
                  <a:cubicBezTo>
                    <a:pt x="5080" y="0"/>
                    <a:pt x="0" y="5080"/>
                    <a:pt x="0" y="11430"/>
                  </a:cubicBezTo>
                  <a:lnTo>
                    <a:pt x="0" y="471170"/>
                  </a:lnTo>
                  <a:lnTo>
                    <a:pt x="0" y="6101080"/>
                  </a:lnTo>
                  <a:lnTo>
                    <a:pt x="0" y="6337300"/>
                  </a:lnTo>
                  <a:cubicBezTo>
                    <a:pt x="0" y="6343650"/>
                    <a:pt x="5080" y="6348730"/>
                    <a:pt x="11430" y="6348730"/>
                  </a:cubicBezTo>
                  <a:lnTo>
                    <a:pt x="247650" y="6348730"/>
                  </a:lnTo>
                  <a:lnTo>
                    <a:pt x="356870" y="6348730"/>
                  </a:lnTo>
                  <a:lnTo>
                    <a:pt x="1918970" y="6348730"/>
                  </a:lnTo>
                  <a:lnTo>
                    <a:pt x="5146040" y="6348730"/>
                  </a:lnTo>
                  <a:lnTo>
                    <a:pt x="5384800" y="6348730"/>
                  </a:lnTo>
                  <a:cubicBezTo>
                    <a:pt x="5391150" y="6348730"/>
                    <a:pt x="5396230" y="6343650"/>
                    <a:pt x="5396230" y="6337300"/>
                  </a:cubicBezTo>
                  <a:lnTo>
                    <a:pt x="5396230" y="6101080"/>
                  </a:lnTo>
                  <a:lnTo>
                    <a:pt x="5396230" y="471170"/>
                  </a:lnTo>
                  <a:lnTo>
                    <a:pt x="5396230" y="11430"/>
                  </a:lnTo>
                  <a:cubicBezTo>
                    <a:pt x="5396230" y="5080"/>
                    <a:pt x="5391150" y="0"/>
                    <a:pt x="5384800" y="0"/>
                  </a:cubicBezTo>
                  <a:close/>
                  <a:moveTo>
                    <a:pt x="5135880" y="6113780"/>
                  </a:moveTo>
                  <a:lnTo>
                    <a:pt x="5135880" y="6327140"/>
                  </a:lnTo>
                  <a:lnTo>
                    <a:pt x="1931670" y="6327140"/>
                  </a:lnTo>
                  <a:lnTo>
                    <a:pt x="1931670" y="6113780"/>
                  </a:lnTo>
                  <a:lnTo>
                    <a:pt x="5135880" y="6113780"/>
                  </a:lnTo>
                  <a:close/>
                  <a:moveTo>
                    <a:pt x="1920240" y="6089650"/>
                  </a:moveTo>
                  <a:lnTo>
                    <a:pt x="358140" y="6089650"/>
                  </a:lnTo>
                  <a:lnTo>
                    <a:pt x="248920" y="6089650"/>
                  </a:lnTo>
                  <a:lnTo>
                    <a:pt x="22860" y="6089650"/>
                  </a:lnTo>
                  <a:lnTo>
                    <a:pt x="22860" y="482600"/>
                  </a:lnTo>
                  <a:lnTo>
                    <a:pt x="5372100" y="482600"/>
                  </a:lnTo>
                  <a:lnTo>
                    <a:pt x="5372100" y="6089650"/>
                  </a:lnTo>
                  <a:lnTo>
                    <a:pt x="5147310" y="6089650"/>
                  </a:lnTo>
                  <a:lnTo>
                    <a:pt x="1920240" y="6089650"/>
                  </a:lnTo>
                  <a:close/>
                  <a:moveTo>
                    <a:pt x="346710" y="6113780"/>
                  </a:moveTo>
                  <a:lnTo>
                    <a:pt x="346710" y="6327140"/>
                  </a:lnTo>
                  <a:lnTo>
                    <a:pt x="260350" y="6327140"/>
                  </a:lnTo>
                  <a:lnTo>
                    <a:pt x="260350" y="6113780"/>
                  </a:lnTo>
                  <a:lnTo>
                    <a:pt x="346710" y="6113780"/>
                  </a:lnTo>
                  <a:close/>
                  <a:moveTo>
                    <a:pt x="22860" y="22860"/>
                  </a:moveTo>
                  <a:lnTo>
                    <a:pt x="5372100" y="22860"/>
                  </a:lnTo>
                  <a:lnTo>
                    <a:pt x="5372100" y="458470"/>
                  </a:lnTo>
                  <a:lnTo>
                    <a:pt x="22860" y="458470"/>
                  </a:lnTo>
                  <a:lnTo>
                    <a:pt x="22860" y="22860"/>
                  </a:lnTo>
                  <a:close/>
                  <a:moveTo>
                    <a:pt x="22860" y="6327140"/>
                  </a:moveTo>
                  <a:lnTo>
                    <a:pt x="22860" y="6113780"/>
                  </a:lnTo>
                  <a:lnTo>
                    <a:pt x="236220" y="6113780"/>
                  </a:lnTo>
                  <a:lnTo>
                    <a:pt x="236220" y="6327140"/>
                  </a:lnTo>
                  <a:lnTo>
                    <a:pt x="22860" y="6327140"/>
                  </a:lnTo>
                  <a:close/>
                  <a:moveTo>
                    <a:pt x="369570" y="6327140"/>
                  </a:moveTo>
                  <a:lnTo>
                    <a:pt x="369570" y="6113780"/>
                  </a:lnTo>
                  <a:lnTo>
                    <a:pt x="1908810" y="6113780"/>
                  </a:lnTo>
                  <a:lnTo>
                    <a:pt x="1908810" y="6327140"/>
                  </a:lnTo>
                  <a:lnTo>
                    <a:pt x="369570" y="6327140"/>
                  </a:lnTo>
                  <a:close/>
                  <a:moveTo>
                    <a:pt x="5372100" y="6327140"/>
                  </a:moveTo>
                  <a:lnTo>
                    <a:pt x="5158740" y="6327140"/>
                  </a:lnTo>
                  <a:lnTo>
                    <a:pt x="5158740" y="6113780"/>
                  </a:lnTo>
                  <a:lnTo>
                    <a:pt x="5372100" y="6113780"/>
                  </a:lnTo>
                  <a:lnTo>
                    <a:pt x="5372100" y="6327140"/>
                  </a:lnTo>
                  <a:close/>
                  <a:moveTo>
                    <a:pt x="279400" y="148590"/>
                  </a:moveTo>
                  <a:cubicBezTo>
                    <a:pt x="228600" y="148590"/>
                    <a:pt x="186690" y="190500"/>
                    <a:pt x="186690" y="241300"/>
                  </a:cubicBezTo>
                  <a:cubicBezTo>
                    <a:pt x="186690" y="292100"/>
                    <a:pt x="228600" y="334010"/>
                    <a:pt x="279400" y="334010"/>
                  </a:cubicBezTo>
                  <a:cubicBezTo>
                    <a:pt x="330200" y="334010"/>
                    <a:pt x="372110" y="292100"/>
                    <a:pt x="372110" y="241300"/>
                  </a:cubicBezTo>
                  <a:cubicBezTo>
                    <a:pt x="372110" y="190500"/>
                    <a:pt x="330200" y="148590"/>
                    <a:pt x="279400" y="148590"/>
                  </a:cubicBezTo>
                  <a:close/>
                  <a:moveTo>
                    <a:pt x="279400" y="311150"/>
                  </a:moveTo>
                  <a:cubicBezTo>
                    <a:pt x="241300" y="311150"/>
                    <a:pt x="209550" y="280670"/>
                    <a:pt x="209550" y="241300"/>
                  </a:cubicBezTo>
                  <a:cubicBezTo>
                    <a:pt x="209550" y="201930"/>
                    <a:pt x="240030" y="171450"/>
                    <a:pt x="279400" y="171450"/>
                  </a:cubicBezTo>
                  <a:cubicBezTo>
                    <a:pt x="318770" y="171450"/>
                    <a:pt x="349250" y="201930"/>
                    <a:pt x="349250" y="241300"/>
                  </a:cubicBezTo>
                  <a:cubicBezTo>
                    <a:pt x="349250" y="280670"/>
                    <a:pt x="317500" y="311150"/>
                    <a:pt x="279400" y="311150"/>
                  </a:cubicBezTo>
                  <a:close/>
                  <a:moveTo>
                    <a:pt x="523240" y="148590"/>
                  </a:moveTo>
                  <a:cubicBezTo>
                    <a:pt x="472440" y="148590"/>
                    <a:pt x="430530" y="190500"/>
                    <a:pt x="430530" y="241300"/>
                  </a:cubicBezTo>
                  <a:cubicBezTo>
                    <a:pt x="430530" y="292100"/>
                    <a:pt x="472440" y="334010"/>
                    <a:pt x="523240" y="334010"/>
                  </a:cubicBezTo>
                  <a:cubicBezTo>
                    <a:pt x="574040" y="334010"/>
                    <a:pt x="615950" y="292100"/>
                    <a:pt x="615950" y="241300"/>
                  </a:cubicBezTo>
                  <a:cubicBezTo>
                    <a:pt x="615950" y="190500"/>
                    <a:pt x="574040" y="148590"/>
                    <a:pt x="523240" y="148590"/>
                  </a:cubicBezTo>
                  <a:close/>
                  <a:moveTo>
                    <a:pt x="523240" y="311150"/>
                  </a:moveTo>
                  <a:cubicBezTo>
                    <a:pt x="485140" y="311150"/>
                    <a:pt x="453390" y="280670"/>
                    <a:pt x="453390" y="241300"/>
                  </a:cubicBezTo>
                  <a:cubicBezTo>
                    <a:pt x="453390" y="201930"/>
                    <a:pt x="483870" y="171450"/>
                    <a:pt x="523240" y="171450"/>
                  </a:cubicBezTo>
                  <a:cubicBezTo>
                    <a:pt x="562610" y="171450"/>
                    <a:pt x="593090" y="201930"/>
                    <a:pt x="593090" y="241300"/>
                  </a:cubicBezTo>
                  <a:cubicBezTo>
                    <a:pt x="593090" y="280670"/>
                    <a:pt x="561340" y="311150"/>
                    <a:pt x="523240" y="311150"/>
                  </a:cubicBezTo>
                  <a:close/>
                  <a:moveTo>
                    <a:pt x="767080" y="148590"/>
                  </a:moveTo>
                  <a:cubicBezTo>
                    <a:pt x="716280" y="148590"/>
                    <a:pt x="674370" y="190500"/>
                    <a:pt x="674370" y="241300"/>
                  </a:cubicBezTo>
                  <a:cubicBezTo>
                    <a:pt x="674370" y="292100"/>
                    <a:pt x="716280" y="334010"/>
                    <a:pt x="767080" y="334010"/>
                  </a:cubicBezTo>
                  <a:cubicBezTo>
                    <a:pt x="817880" y="334010"/>
                    <a:pt x="859790" y="292100"/>
                    <a:pt x="859790" y="241300"/>
                  </a:cubicBezTo>
                  <a:cubicBezTo>
                    <a:pt x="859790" y="190500"/>
                    <a:pt x="819150" y="148590"/>
                    <a:pt x="767080" y="148590"/>
                  </a:cubicBezTo>
                  <a:close/>
                  <a:moveTo>
                    <a:pt x="767080" y="311150"/>
                  </a:moveTo>
                  <a:cubicBezTo>
                    <a:pt x="728980" y="311150"/>
                    <a:pt x="697230" y="280670"/>
                    <a:pt x="697230" y="241300"/>
                  </a:cubicBezTo>
                  <a:cubicBezTo>
                    <a:pt x="697230" y="201930"/>
                    <a:pt x="727710" y="171450"/>
                    <a:pt x="767080" y="171450"/>
                  </a:cubicBezTo>
                  <a:cubicBezTo>
                    <a:pt x="805180" y="171450"/>
                    <a:pt x="836930" y="201930"/>
                    <a:pt x="836930" y="241300"/>
                  </a:cubicBezTo>
                  <a:cubicBezTo>
                    <a:pt x="836930" y="280670"/>
                    <a:pt x="806450" y="311150"/>
                    <a:pt x="767080" y="311150"/>
                  </a:cubicBezTo>
                  <a:close/>
                </a:path>
              </a:pathLst>
            </a:custGeom>
            <a:solidFill>
              <a:srgbClr val="000000"/>
            </a:solidFill>
          </p:spPr>
        </p:sp>
      </p:grpSp>
      <p:pic>
        <p:nvPicPr>
          <p:cNvPr id="28" name="Picture 2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415571" y="3627696"/>
            <a:ext cx="1279852" cy="1279852"/>
          </a:xfrm>
          <a:prstGeom prst="rect">
            <a:avLst/>
          </a:prstGeom>
        </p:spPr>
      </p:pic>
      <p:pic>
        <p:nvPicPr>
          <p:cNvPr id="29" name="Picture 2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0510349" y="3717424"/>
            <a:ext cx="592839" cy="1100397"/>
          </a:xfrm>
          <a:prstGeom prst="rect">
            <a:avLst/>
          </a:prstGeom>
        </p:spPr>
      </p:pic>
      <p:grpSp>
        <p:nvGrpSpPr>
          <p:cNvPr id="30" name="Group 30"/>
          <p:cNvGrpSpPr/>
          <p:nvPr/>
        </p:nvGrpSpPr>
        <p:grpSpPr>
          <a:xfrm>
            <a:off x="666750" y="8058150"/>
            <a:ext cx="9959613" cy="1562100"/>
            <a:chOff x="0" y="0"/>
            <a:chExt cx="53408140" cy="8376716"/>
          </a:xfrm>
        </p:grpSpPr>
        <p:sp>
          <p:nvSpPr>
            <p:cNvPr id="31" name="Freeform 31"/>
            <p:cNvSpPr/>
            <p:nvPr/>
          </p:nvSpPr>
          <p:spPr>
            <a:xfrm>
              <a:off x="72390" y="72390"/>
              <a:ext cx="53263362" cy="8231936"/>
            </a:xfrm>
            <a:custGeom>
              <a:avLst/>
              <a:gdLst/>
              <a:ahLst/>
              <a:cxnLst/>
              <a:rect l="l" t="t" r="r" b="b"/>
              <a:pathLst>
                <a:path w="53263362" h="8231936">
                  <a:moveTo>
                    <a:pt x="0" y="0"/>
                  </a:moveTo>
                  <a:lnTo>
                    <a:pt x="53263362" y="0"/>
                  </a:lnTo>
                  <a:lnTo>
                    <a:pt x="53263362" y="8231936"/>
                  </a:lnTo>
                  <a:lnTo>
                    <a:pt x="0" y="8231936"/>
                  </a:lnTo>
                  <a:lnTo>
                    <a:pt x="0" y="0"/>
                  </a:lnTo>
                  <a:close/>
                </a:path>
              </a:pathLst>
            </a:custGeom>
            <a:solidFill>
              <a:srgbClr val="EAD486"/>
            </a:solidFill>
          </p:spPr>
        </p:sp>
        <p:sp>
          <p:nvSpPr>
            <p:cNvPr id="32" name="Freeform 32"/>
            <p:cNvSpPr/>
            <p:nvPr/>
          </p:nvSpPr>
          <p:spPr>
            <a:xfrm>
              <a:off x="0" y="0"/>
              <a:ext cx="53408138" cy="8376717"/>
            </a:xfrm>
            <a:custGeom>
              <a:avLst/>
              <a:gdLst/>
              <a:ahLst/>
              <a:cxnLst/>
              <a:rect l="l" t="t" r="r" b="b"/>
              <a:pathLst>
                <a:path w="53408138" h="8376717">
                  <a:moveTo>
                    <a:pt x="53263360" y="8231936"/>
                  </a:moveTo>
                  <a:lnTo>
                    <a:pt x="53408138" y="8231936"/>
                  </a:lnTo>
                  <a:lnTo>
                    <a:pt x="53408138" y="8376717"/>
                  </a:lnTo>
                  <a:lnTo>
                    <a:pt x="53263360" y="8376717"/>
                  </a:lnTo>
                  <a:lnTo>
                    <a:pt x="53263360" y="8231936"/>
                  </a:lnTo>
                  <a:close/>
                  <a:moveTo>
                    <a:pt x="0" y="144780"/>
                  </a:moveTo>
                  <a:lnTo>
                    <a:pt x="144780" y="144780"/>
                  </a:lnTo>
                  <a:lnTo>
                    <a:pt x="144780" y="8231936"/>
                  </a:lnTo>
                  <a:lnTo>
                    <a:pt x="0" y="8231936"/>
                  </a:lnTo>
                  <a:lnTo>
                    <a:pt x="0" y="144780"/>
                  </a:lnTo>
                  <a:close/>
                  <a:moveTo>
                    <a:pt x="0" y="8231936"/>
                  </a:moveTo>
                  <a:lnTo>
                    <a:pt x="144780" y="8231936"/>
                  </a:lnTo>
                  <a:lnTo>
                    <a:pt x="144780" y="8376717"/>
                  </a:lnTo>
                  <a:lnTo>
                    <a:pt x="0" y="8376717"/>
                  </a:lnTo>
                  <a:lnTo>
                    <a:pt x="0" y="8231936"/>
                  </a:lnTo>
                  <a:close/>
                  <a:moveTo>
                    <a:pt x="53263360" y="144780"/>
                  </a:moveTo>
                  <a:lnTo>
                    <a:pt x="53408138" y="144780"/>
                  </a:lnTo>
                  <a:lnTo>
                    <a:pt x="53408138" y="8231936"/>
                  </a:lnTo>
                  <a:lnTo>
                    <a:pt x="53263360" y="8231936"/>
                  </a:lnTo>
                  <a:lnTo>
                    <a:pt x="53263360" y="144780"/>
                  </a:lnTo>
                  <a:close/>
                  <a:moveTo>
                    <a:pt x="144780" y="8231936"/>
                  </a:moveTo>
                  <a:lnTo>
                    <a:pt x="53263360" y="8231936"/>
                  </a:lnTo>
                  <a:lnTo>
                    <a:pt x="53263360" y="8376717"/>
                  </a:lnTo>
                  <a:lnTo>
                    <a:pt x="144780" y="8376717"/>
                  </a:lnTo>
                  <a:lnTo>
                    <a:pt x="144780" y="8231936"/>
                  </a:lnTo>
                  <a:close/>
                  <a:moveTo>
                    <a:pt x="53263360" y="0"/>
                  </a:moveTo>
                  <a:lnTo>
                    <a:pt x="53408138" y="0"/>
                  </a:lnTo>
                  <a:lnTo>
                    <a:pt x="53408138" y="144780"/>
                  </a:lnTo>
                  <a:lnTo>
                    <a:pt x="53263360" y="144780"/>
                  </a:lnTo>
                  <a:lnTo>
                    <a:pt x="53263360" y="0"/>
                  </a:lnTo>
                  <a:close/>
                  <a:moveTo>
                    <a:pt x="0" y="0"/>
                  </a:moveTo>
                  <a:lnTo>
                    <a:pt x="144780" y="0"/>
                  </a:lnTo>
                  <a:lnTo>
                    <a:pt x="144780" y="144780"/>
                  </a:lnTo>
                  <a:lnTo>
                    <a:pt x="0" y="144780"/>
                  </a:lnTo>
                  <a:lnTo>
                    <a:pt x="0" y="0"/>
                  </a:lnTo>
                  <a:close/>
                  <a:moveTo>
                    <a:pt x="144780" y="0"/>
                  </a:moveTo>
                  <a:lnTo>
                    <a:pt x="53263360" y="0"/>
                  </a:lnTo>
                  <a:lnTo>
                    <a:pt x="53263360" y="144780"/>
                  </a:lnTo>
                  <a:lnTo>
                    <a:pt x="144780" y="144780"/>
                  </a:lnTo>
                  <a:lnTo>
                    <a:pt x="144780" y="0"/>
                  </a:lnTo>
                  <a:close/>
                </a:path>
              </a:pathLst>
            </a:custGeom>
            <a:solidFill>
              <a:srgbClr val="000000"/>
            </a:solidFill>
          </p:spPr>
        </p:sp>
      </p:grpSp>
      <p:pic>
        <p:nvPicPr>
          <p:cNvPr id="33" name="Picture 33"/>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2317624" y="2534039"/>
            <a:ext cx="4224458" cy="6305161"/>
          </a:xfrm>
          <a:prstGeom prst="rect">
            <a:avLst/>
          </a:prstGeom>
        </p:spPr>
      </p:pic>
      <p:sp>
        <p:nvSpPr>
          <p:cNvPr id="34" name="TextBox 34"/>
          <p:cNvSpPr txBox="1"/>
          <p:nvPr/>
        </p:nvSpPr>
        <p:spPr>
          <a:xfrm>
            <a:off x="2082908" y="3956878"/>
            <a:ext cx="7800505" cy="1677035"/>
          </a:xfrm>
          <a:prstGeom prst="rect">
            <a:avLst/>
          </a:prstGeom>
        </p:spPr>
        <p:txBody>
          <a:bodyPr lIns="0" tIns="0" rIns="0" bIns="0" rtlCol="0" anchor="t">
            <a:spAutoFit/>
          </a:bodyPr>
          <a:lstStyle/>
          <a:p>
            <a:pPr>
              <a:lnSpc>
                <a:spcPts val="6399"/>
              </a:lnSpc>
            </a:pPr>
            <a:r>
              <a:rPr lang="en-US" sz="6399">
                <a:solidFill>
                  <a:srgbClr val="000000"/>
                </a:solidFill>
                <a:latin typeface="Courier Prime Bold"/>
              </a:rPr>
              <a:t>THERMAL SCANNING SECURITY SYSTEM</a:t>
            </a:r>
          </a:p>
        </p:txBody>
      </p:sp>
      <p:sp>
        <p:nvSpPr>
          <p:cNvPr id="35" name="TextBox 35"/>
          <p:cNvSpPr txBox="1"/>
          <p:nvPr/>
        </p:nvSpPr>
        <p:spPr>
          <a:xfrm>
            <a:off x="2082908" y="6005176"/>
            <a:ext cx="6652854" cy="466725"/>
          </a:xfrm>
          <a:prstGeom prst="rect">
            <a:avLst/>
          </a:prstGeom>
        </p:spPr>
        <p:txBody>
          <a:bodyPr lIns="0" tIns="0" rIns="0" bIns="0" rtlCol="0" anchor="t">
            <a:spAutoFit/>
          </a:bodyPr>
          <a:lstStyle/>
          <a:p>
            <a:pPr marL="0" lvl="0" indent="0" algn="l">
              <a:lnSpc>
                <a:spcPts val="3600"/>
              </a:lnSpc>
              <a:spcBef>
                <a:spcPct val="0"/>
              </a:spcBef>
            </a:pPr>
            <a:r>
              <a:rPr lang="en-US" sz="3000" u="none" spc="210">
                <a:solidFill>
                  <a:srgbClr val="000000"/>
                </a:solidFill>
                <a:latin typeface="Cartograph Mono Bold"/>
              </a:rPr>
              <a:t>WITH TICKET VALIDATOR</a:t>
            </a:r>
          </a:p>
        </p:txBody>
      </p:sp>
      <p:sp>
        <p:nvSpPr>
          <p:cNvPr id="36" name="TextBox 36"/>
          <p:cNvSpPr txBox="1"/>
          <p:nvPr/>
        </p:nvSpPr>
        <p:spPr>
          <a:xfrm>
            <a:off x="1500402" y="8668544"/>
            <a:ext cx="7629606" cy="360362"/>
          </a:xfrm>
          <a:prstGeom prst="rect">
            <a:avLst/>
          </a:prstGeom>
        </p:spPr>
        <p:txBody>
          <a:bodyPr lIns="0" tIns="0" rIns="0" bIns="0" rtlCol="0" anchor="t">
            <a:spAutoFit/>
          </a:bodyPr>
          <a:lstStyle/>
          <a:p>
            <a:pPr>
              <a:lnSpc>
                <a:spcPts val="2749"/>
              </a:lnSpc>
            </a:pPr>
            <a:r>
              <a:rPr lang="en-US" sz="2499">
                <a:solidFill>
                  <a:srgbClr val="000000"/>
                </a:solidFill>
                <a:latin typeface="Cartograph Mono Bold"/>
              </a:rPr>
              <a:t>Presentation by Lazy Bots </a:t>
            </a:r>
          </a:p>
        </p:txBody>
      </p:sp>
      <p:sp>
        <p:nvSpPr>
          <p:cNvPr id="37" name="TextBox 37"/>
          <p:cNvSpPr txBox="1"/>
          <p:nvPr/>
        </p:nvSpPr>
        <p:spPr>
          <a:xfrm>
            <a:off x="6991965" y="8162925"/>
            <a:ext cx="7629606" cy="1381125"/>
          </a:xfrm>
          <a:prstGeom prst="rect">
            <a:avLst/>
          </a:prstGeom>
        </p:spPr>
        <p:txBody>
          <a:bodyPr lIns="0" tIns="0" rIns="0" bIns="0" rtlCol="0" anchor="t">
            <a:spAutoFit/>
          </a:bodyPr>
          <a:lstStyle/>
          <a:p>
            <a:pPr>
              <a:lnSpc>
                <a:spcPts val="2699"/>
              </a:lnSpc>
            </a:pPr>
            <a:r>
              <a:rPr lang="en-US" sz="2499">
                <a:solidFill>
                  <a:srgbClr val="000000"/>
                </a:solidFill>
                <a:latin typeface="Cartograph Mono Bold"/>
              </a:rPr>
              <a:t>Avinash Kumar</a:t>
            </a:r>
          </a:p>
          <a:p>
            <a:pPr>
              <a:lnSpc>
                <a:spcPts val="2699"/>
              </a:lnSpc>
            </a:pPr>
            <a:r>
              <a:rPr lang="en-US" sz="2499">
                <a:solidFill>
                  <a:srgbClr val="000000"/>
                </a:solidFill>
                <a:latin typeface="Cartograph Mono Bold"/>
              </a:rPr>
              <a:t>Subham Kumar</a:t>
            </a:r>
          </a:p>
          <a:p>
            <a:pPr>
              <a:lnSpc>
                <a:spcPts val="2699"/>
              </a:lnSpc>
            </a:pPr>
            <a:r>
              <a:rPr lang="en-US" sz="2499">
                <a:solidFill>
                  <a:srgbClr val="000000"/>
                </a:solidFill>
                <a:latin typeface="Cartograph Mono Bold"/>
              </a:rPr>
              <a:t>Swaraj</a:t>
            </a:r>
          </a:p>
          <a:p>
            <a:pPr>
              <a:lnSpc>
                <a:spcPts val="2699"/>
              </a:lnSpc>
            </a:pPr>
            <a:r>
              <a:rPr lang="en-US" sz="2499">
                <a:solidFill>
                  <a:srgbClr val="000000"/>
                </a:solidFill>
                <a:latin typeface="Cartograph Mono Bold"/>
              </a:rPr>
              <a:t>Yugank Verma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2F2"/>
        </a:solidFill>
        <a:effectLst/>
      </p:bgPr>
    </p:bg>
    <p:spTree>
      <p:nvGrpSpPr>
        <p:cNvPr id="1" name=""/>
        <p:cNvGrpSpPr/>
        <p:nvPr/>
      </p:nvGrpSpPr>
      <p:grpSpPr>
        <a:xfrm>
          <a:off x="0" y="0"/>
          <a:ext cx="0" cy="0"/>
          <a:chOff x="0" y="0"/>
          <a:chExt cx="0" cy="0"/>
        </a:xfrm>
      </p:grpSpPr>
      <p:grpSp>
        <p:nvGrpSpPr>
          <p:cNvPr id="2" name="Group 2"/>
          <p:cNvGrpSpPr/>
          <p:nvPr/>
        </p:nvGrpSpPr>
        <p:grpSpPr>
          <a:xfrm>
            <a:off x="15697200" y="2497304"/>
            <a:ext cx="3819003" cy="3819003"/>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AD486"/>
            </a:solidFill>
          </p:spPr>
        </p:sp>
      </p:grpSp>
      <p:grpSp>
        <p:nvGrpSpPr>
          <p:cNvPr id="4" name="Group 4"/>
          <p:cNvGrpSpPr/>
          <p:nvPr/>
        </p:nvGrpSpPr>
        <p:grpSpPr>
          <a:xfrm>
            <a:off x="666750" y="1472354"/>
            <a:ext cx="16954500" cy="8147896"/>
            <a:chOff x="0" y="0"/>
            <a:chExt cx="32818334" cy="15771645"/>
          </a:xfrm>
        </p:grpSpPr>
        <p:sp>
          <p:nvSpPr>
            <p:cNvPr id="5" name="Freeform 5"/>
            <p:cNvSpPr/>
            <p:nvPr/>
          </p:nvSpPr>
          <p:spPr>
            <a:xfrm>
              <a:off x="0" y="0"/>
              <a:ext cx="32818335" cy="15771645"/>
            </a:xfrm>
            <a:custGeom>
              <a:avLst/>
              <a:gdLst/>
              <a:ahLst/>
              <a:cxnLst/>
              <a:rect l="l" t="t" r="r" b="b"/>
              <a:pathLst>
                <a:path w="32818335" h="15771645">
                  <a:moveTo>
                    <a:pt x="0" y="0"/>
                  </a:moveTo>
                  <a:lnTo>
                    <a:pt x="0" y="15771645"/>
                  </a:lnTo>
                  <a:lnTo>
                    <a:pt x="32818335" y="15771645"/>
                  </a:lnTo>
                  <a:lnTo>
                    <a:pt x="32818335" y="0"/>
                  </a:lnTo>
                  <a:lnTo>
                    <a:pt x="0" y="0"/>
                  </a:lnTo>
                  <a:close/>
                  <a:moveTo>
                    <a:pt x="32757374" y="15710684"/>
                  </a:moveTo>
                  <a:lnTo>
                    <a:pt x="59690" y="15710684"/>
                  </a:lnTo>
                  <a:lnTo>
                    <a:pt x="59690" y="59690"/>
                  </a:lnTo>
                  <a:lnTo>
                    <a:pt x="32757374" y="59690"/>
                  </a:lnTo>
                  <a:lnTo>
                    <a:pt x="32757374" y="15710684"/>
                  </a:lnTo>
                  <a:close/>
                </a:path>
              </a:pathLst>
            </a:custGeom>
            <a:solidFill>
              <a:srgbClr val="000000"/>
            </a:solidFill>
          </p:spPr>
        </p:sp>
      </p:grpSp>
      <p:grpSp>
        <p:nvGrpSpPr>
          <p:cNvPr id="6" name="Group 6"/>
          <p:cNvGrpSpPr/>
          <p:nvPr/>
        </p:nvGrpSpPr>
        <p:grpSpPr>
          <a:xfrm>
            <a:off x="666750" y="666750"/>
            <a:ext cx="16954500" cy="866314"/>
            <a:chOff x="0" y="0"/>
            <a:chExt cx="90918020" cy="4645584"/>
          </a:xfrm>
        </p:grpSpPr>
        <p:sp>
          <p:nvSpPr>
            <p:cNvPr id="7" name="Freeform 7"/>
            <p:cNvSpPr/>
            <p:nvPr/>
          </p:nvSpPr>
          <p:spPr>
            <a:xfrm>
              <a:off x="72390" y="72390"/>
              <a:ext cx="90773240" cy="4500804"/>
            </a:xfrm>
            <a:custGeom>
              <a:avLst/>
              <a:gdLst/>
              <a:ahLst/>
              <a:cxnLst/>
              <a:rect l="l" t="t" r="r" b="b"/>
              <a:pathLst>
                <a:path w="90773240" h="4500804">
                  <a:moveTo>
                    <a:pt x="0" y="0"/>
                  </a:moveTo>
                  <a:lnTo>
                    <a:pt x="90773240" y="0"/>
                  </a:lnTo>
                  <a:lnTo>
                    <a:pt x="90773240" y="4500804"/>
                  </a:lnTo>
                  <a:lnTo>
                    <a:pt x="0" y="4500804"/>
                  </a:lnTo>
                  <a:lnTo>
                    <a:pt x="0" y="0"/>
                  </a:lnTo>
                  <a:close/>
                </a:path>
              </a:pathLst>
            </a:custGeom>
            <a:solidFill>
              <a:srgbClr val="9DCED8"/>
            </a:solidFill>
          </p:spPr>
        </p:sp>
        <p:sp>
          <p:nvSpPr>
            <p:cNvPr id="8" name="Freeform 8"/>
            <p:cNvSpPr/>
            <p:nvPr/>
          </p:nvSpPr>
          <p:spPr>
            <a:xfrm>
              <a:off x="0" y="0"/>
              <a:ext cx="90918023" cy="4645584"/>
            </a:xfrm>
            <a:custGeom>
              <a:avLst/>
              <a:gdLst/>
              <a:ahLst/>
              <a:cxnLst/>
              <a:rect l="l" t="t" r="r" b="b"/>
              <a:pathLst>
                <a:path w="90918023" h="4645584">
                  <a:moveTo>
                    <a:pt x="90773238" y="4500804"/>
                  </a:moveTo>
                  <a:lnTo>
                    <a:pt x="90918023" y="4500804"/>
                  </a:lnTo>
                  <a:lnTo>
                    <a:pt x="90918023" y="4645584"/>
                  </a:lnTo>
                  <a:lnTo>
                    <a:pt x="90773238" y="4645584"/>
                  </a:lnTo>
                  <a:lnTo>
                    <a:pt x="90773238" y="4500804"/>
                  </a:lnTo>
                  <a:close/>
                  <a:moveTo>
                    <a:pt x="0" y="144780"/>
                  </a:moveTo>
                  <a:lnTo>
                    <a:pt x="144780" y="144780"/>
                  </a:lnTo>
                  <a:lnTo>
                    <a:pt x="144780" y="4500804"/>
                  </a:lnTo>
                  <a:lnTo>
                    <a:pt x="0" y="4500804"/>
                  </a:lnTo>
                  <a:lnTo>
                    <a:pt x="0" y="144780"/>
                  </a:lnTo>
                  <a:close/>
                  <a:moveTo>
                    <a:pt x="0" y="4500804"/>
                  </a:moveTo>
                  <a:lnTo>
                    <a:pt x="144780" y="4500804"/>
                  </a:lnTo>
                  <a:lnTo>
                    <a:pt x="144780" y="4645584"/>
                  </a:lnTo>
                  <a:lnTo>
                    <a:pt x="0" y="4645584"/>
                  </a:lnTo>
                  <a:lnTo>
                    <a:pt x="0" y="4500804"/>
                  </a:lnTo>
                  <a:close/>
                  <a:moveTo>
                    <a:pt x="90773238" y="144780"/>
                  </a:moveTo>
                  <a:lnTo>
                    <a:pt x="90918023" y="144780"/>
                  </a:lnTo>
                  <a:lnTo>
                    <a:pt x="90918023" y="4500804"/>
                  </a:lnTo>
                  <a:lnTo>
                    <a:pt x="90773238" y="4500804"/>
                  </a:lnTo>
                  <a:lnTo>
                    <a:pt x="90773238" y="144780"/>
                  </a:lnTo>
                  <a:close/>
                  <a:moveTo>
                    <a:pt x="144780" y="4500804"/>
                  </a:moveTo>
                  <a:lnTo>
                    <a:pt x="90773238" y="4500804"/>
                  </a:lnTo>
                  <a:lnTo>
                    <a:pt x="90773238" y="4645584"/>
                  </a:lnTo>
                  <a:lnTo>
                    <a:pt x="144780" y="4645584"/>
                  </a:lnTo>
                  <a:lnTo>
                    <a:pt x="144780" y="4500804"/>
                  </a:lnTo>
                  <a:close/>
                  <a:moveTo>
                    <a:pt x="90773238" y="0"/>
                  </a:moveTo>
                  <a:lnTo>
                    <a:pt x="90918023" y="0"/>
                  </a:lnTo>
                  <a:lnTo>
                    <a:pt x="90918023" y="144780"/>
                  </a:lnTo>
                  <a:lnTo>
                    <a:pt x="90773238" y="144780"/>
                  </a:lnTo>
                  <a:lnTo>
                    <a:pt x="90773238" y="0"/>
                  </a:lnTo>
                  <a:close/>
                  <a:moveTo>
                    <a:pt x="0" y="0"/>
                  </a:moveTo>
                  <a:lnTo>
                    <a:pt x="144780" y="0"/>
                  </a:lnTo>
                  <a:lnTo>
                    <a:pt x="144780" y="144780"/>
                  </a:lnTo>
                  <a:lnTo>
                    <a:pt x="0" y="144780"/>
                  </a:lnTo>
                  <a:lnTo>
                    <a:pt x="0" y="0"/>
                  </a:lnTo>
                  <a:close/>
                  <a:moveTo>
                    <a:pt x="144780" y="0"/>
                  </a:moveTo>
                  <a:lnTo>
                    <a:pt x="90773238" y="0"/>
                  </a:lnTo>
                  <a:lnTo>
                    <a:pt x="90773238" y="144780"/>
                  </a:lnTo>
                  <a:lnTo>
                    <a:pt x="144780" y="144780"/>
                  </a:lnTo>
                  <a:lnTo>
                    <a:pt x="144780" y="0"/>
                  </a:lnTo>
                  <a:close/>
                </a:path>
              </a:pathLst>
            </a:custGeom>
            <a:solidFill>
              <a:srgbClr val="000000"/>
            </a:solidFill>
          </p:spPr>
        </p:sp>
      </p:grpSp>
      <p:grpSp>
        <p:nvGrpSpPr>
          <p:cNvPr id="9" name="Group 9"/>
          <p:cNvGrpSpPr>
            <a:grpSpLocks noChangeAspect="1"/>
          </p:cNvGrpSpPr>
          <p:nvPr/>
        </p:nvGrpSpPr>
        <p:grpSpPr>
          <a:xfrm>
            <a:off x="1219200" y="959306"/>
            <a:ext cx="281202" cy="281202"/>
            <a:chOff x="0" y="0"/>
            <a:chExt cx="495300" cy="495300"/>
          </a:xfrm>
        </p:grpSpPr>
        <p:sp>
          <p:nvSpPr>
            <p:cNvPr id="10" name="Freeform 10"/>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000000"/>
            </a:solidFill>
          </p:spPr>
        </p:sp>
        <p:sp>
          <p:nvSpPr>
            <p:cNvPr id="11" name="Freeform 11"/>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E4B9B7"/>
            </a:solidFill>
          </p:spPr>
        </p:sp>
      </p:grpSp>
      <p:grpSp>
        <p:nvGrpSpPr>
          <p:cNvPr id="12" name="Group 12"/>
          <p:cNvGrpSpPr>
            <a:grpSpLocks noChangeAspect="1"/>
          </p:cNvGrpSpPr>
          <p:nvPr/>
        </p:nvGrpSpPr>
        <p:grpSpPr>
          <a:xfrm>
            <a:off x="1742282" y="959306"/>
            <a:ext cx="281202" cy="281202"/>
            <a:chOff x="0" y="0"/>
            <a:chExt cx="495300" cy="495300"/>
          </a:xfrm>
        </p:grpSpPr>
        <p:sp>
          <p:nvSpPr>
            <p:cNvPr id="13" name="Freeform 13"/>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000000"/>
            </a:solidFill>
          </p:spPr>
        </p:sp>
        <p:sp>
          <p:nvSpPr>
            <p:cNvPr id="14" name="Freeform 14"/>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EAD486"/>
            </a:solidFill>
          </p:spPr>
        </p:sp>
      </p:grpSp>
      <p:grpSp>
        <p:nvGrpSpPr>
          <p:cNvPr id="15" name="Group 15"/>
          <p:cNvGrpSpPr>
            <a:grpSpLocks noChangeAspect="1"/>
          </p:cNvGrpSpPr>
          <p:nvPr/>
        </p:nvGrpSpPr>
        <p:grpSpPr>
          <a:xfrm>
            <a:off x="2265364" y="959306"/>
            <a:ext cx="281202" cy="281202"/>
            <a:chOff x="0" y="0"/>
            <a:chExt cx="495300" cy="495300"/>
          </a:xfrm>
        </p:grpSpPr>
        <p:sp>
          <p:nvSpPr>
            <p:cNvPr id="16" name="Freeform 16"/>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000000"/>
            </a:solidFill>
          </p:spPr>
        </p:sp>
        <p:sp>
          <p:nvSpPr>
            <p:cNvPr id="17" name="Freeform 17"/>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CAE4BA"/>
            </a:solidFill>
          </p:spPr>
        </p:sp>
      </p:grpSp>
      <p:pic>
        <p:nvPicPr>
          <p:cNvPr id="18" name="Picture 1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59710" y="945362"/>
            <a:ext cx="309090" cy="309090"/>
          </a:xfrm>
          <a:prstGeom prst="rect">
            <a:avLst/>
          </a:prstGeom>
        </p:spPr>
      </p:pic>
      <p:sp>
        <p:nvSpPr>
          <p:cNvPr id="19" name="TextBox 19"/>
          <p:cNvSpPr txBox="1"/>
          <p:nvPr/>
        </p:nvSpPr>
        <p:spPr>
          <a:xfrm>
            <a:off x="8886017" y="2502252"/>
            <a:ext cx="7873692" cy="1330325"/>
          </a:xfrm>
          <a:prstGeom prst="rect">
            <a:avLst/>
          </a:prstGeom>
        </p:spPr>
        <p:txBody>
          <a:bodyPr lIns="0" tIns="0" rIns="0" bIns="0" rtlCol="0" anchor="t">
            <a:spAutoFit/>
          </a:bodyPr>
          <a:lstStyle/>
          <a:p>
            <a:pPr>
              <a:lnSpc>
                <a:spcPts val="9999"/>
              </a:lnSpc>
            </a:pPr>
            <a:r>
              <a:rPr lang="en-US" sz="9999">
                <a:solidFill>
                  <a:srgbClr val="000000"/>
                </a:solidFill>
                <a:latin typeface="Courier Prime Bold"/>
              </a:rPr>
              <a:t>What?</a:t>
            </a:r>
          </a:p>
        </p:txBody>
      </p:sp>
      <p:sp>
        <p:nvSpPr>
          <p:cNvPr id="20" name="AutoShape 20"/>
          <p:cNvSpPr/>
          <p:nvPr/>
        </p:nvSpPr>
        <p:spPr>
          <a:xfrm rot="-5400000">
            <a:off x="3228745" y="5562370"/>
            <a:ext cx="8087186" cy="0"/>
          </a:xfrm>
          <a:prstGeom prst="line">
            <a:avLst/>
          </a:prstGeom>
          <a:ln w="28575" cap="rnd">
            <a:solidFill>
              <a:srgbClr val="000000"/>
            </a:solidFill>
            <a:prstDash val="solid"/>
            <a:headEnd type="none" w="sm" len="sm"/>
            <a:tailEnd type="none" w="sm" len="sm"/>
          </a:ln>
        </p:spPr>
      </p:sp>
      <p:grpSp>
        <p:nvGrpSpPr>
          <p:cNvPr id="21" name="Group 21"/>
          <p:cNvGrpSpPr/>
          <p:nvPr/>
        </p:nvGrpSpPr>
        <p:grpSpPr>
          <a:xfrm>
            <a:off x="7258050" y="3901157"/>
            <a:ext cx="10348651" cy="5719093"/>
            <a:chOff x="0" y="0"/>
            <a:chExt cx="45822434" cy="25323371"/>
          </a:xfrm>
        </p:grpSpPr>
        <p:sp>
          <p:nvSpPr>
            <p:cNvPr id="22" name="Freeform 22"/>
            <p:cNvSpPr/>
            <p:nvPr/>
          </p:nvSpPr>
          <p:spPr>
            <a:xfrm>
              <a:off x="72390" y="72390"/>
              <a:ext cx="45677655" cy="25178591"/>
            </a:xfrm>
            <a:custGeom>
              <a:avLst/>
              <a:gdLst/>
              <a:ahLst/>
              <a:cxnLst/>
              <a:rect l="l" t="t" r="r" b="b"/>
              <a:pathLst>
                <a:path w="45677655" h="25178591">
                  <a:moveTo>
                    <a:pt x="0" y="0"/>
                  </a:moveTo>
                  <a:lnTo>
                    <a:pt x="45677655" y="0"/>
                  </a:lnTo>
                  <a:lnTo>
                    <a:pt x="45677655" y="25178591"/>
                  </a:lnTo>
                  <a:lnTo>
                    <a:pt x="0" y="25178591"/>
                  </a:lnTo>
                  <a:lnTo>
                    <a:pt x="0" y="0"/>
                  </a:lnTo>
                  <a:close/>
                </a:path>
              </a:pathLst>
            </a:custGeom>
            <a:solidFill>
              <a:srgbClr val="FFEBE3"/>
            </a:solidFill>
          </p:spPr>
        </p:sp>
        <p:sp>
          <p:nvSpPr>
            <p:cNvPr id="23" name="Freeform 23"/>
            <p:cNvSpPr/>
            <p:nvPr/>
          </p:nvSpPr>
          <p:spPr>
            <a:xfrm>
              <a:off x="0" y="0"/>
              <a:ext cx="45822434" cy="25323372"/>
            </a:xfrm>
            <a:custGeom>
              <a:avLst/>
              <a:gdLst/>
              <a:ahLst/>
              <a:cxnLst/>
              <a:rect l="l" t="t" r="r" b="b"/>
              <a:pathLst>
                <a:path w="45822434" h="25323372">
                  <a:moveTo>
                    <a:pt x="45677655" y="25178592"/>
                  </a:moveTo>
                  <a:lnTo>
                    <a:pt x="45822434" y="25178592"/>
                  </a:lnTo>
                  <a:lnTo>
                    <a:pt x="45822434" y="25323372"/>
                  </a:lnTo>
                  <a:lnTo>
                    <a:pt x="45677655" y="25323372"/>
                  </a:lnTo>
                  <a:lnTo>
                    <a:pt x="45677655" y="25178592"/>
                  </a:lnTo>
                  <a:close/>
                  <a:moveTo>
                    <a:pt x="0" y="144780"/>
                  </a:moveTo>
                  <a:lnTo>
                    <a:pt x="144780" y="144780"/>
                  </a:lnTo>
                  <a:lnTo>
                    <a:pt x="144780" y="25178592"/>
                  </a:lnTo>
                  <a:lnTo>
                    <a:pt x="0" y="25178592"/>
                  </a:lnTo>
                  <a:lnTo>
                    <a:pt x="0" y="144780"/>
                  </a:lnTo>
                  <a:close/>
                  <a:moveTo>
                    <a:pt x="0" y="25178592"/>
                  </a:moveTo>
                  <a:lnTo>
                    <a:pt x="144780" y="25178592"/>
                  </a:lnTo>
                  <a:lnTo>
                    <a:pt x="144780" y="25323372"/>
                  </a:lnTo>
                  <a:lnTo>
                    <a:pt x="0" y="25323372"/>
                  </a:lnTo>
                  <a:lnTo>
                    <a:pt x="0" y="25178592"/>
                  </a:lnTo>
                  <a:close/>
                  <a:moveTo>
                    <a:pt x="45677655" y="144780"/>
                  </a:moveTo>
                  <a:lnTo>
                    <a:pt x="45822434" y="144780"/>
                  </a:lnTo>
                  <a:lnTo>
                    <a:pt x="45822434" y="25178592"/>
                  </a:lnTo>
                  <a:lnTo>
                    <a:pt x="45677655" y="25178592"/>
                  </a:lnTo>
                  <a:lnTo>
                    <a:pt x="45677655" y="144780"/>
                  </a:lnTo>
                  <a:close/>
                  <a:moveTo>
                    <a:pt x="144780" y="25178592"/>
                  </a:moveTo>
                  <a:lnTo>
                    <a:pt x="45677655" y="25178592"/>
                  </a:lnTo>
                  <a:lnTo>
                    <a:pt x="45677655" y="25323372"/>
                  </a:lnTo>
                  <a:lnTo>
                    <a:pt x="144780" y="25323372"/>
                  </a:lnTo>
                  <a:lnTo>
                    <a:pt x="144780" y="25178592"/>
                  </a:lnTo>
                  <a:close/>
                  <a:moveTo>
                    <a:pt x="45677655" y="0"/>
                  </a:moveTo>
                  <a:lnTo>
                    <a:pt x="45822434" y="0"/>
                  </a:lnTo>
                  <a:lnTo>
                    <a:pt x="45822434" y="144780"/>
                  </a:lnTo>
                  <a:lnTo>
                    <a:pt x="45677655" y="144780"/>
                  </a:lnTo>
                  <a:lnTo>
                    <a:pt x="45677655" y="0"/>
                  </a:lnTo>
                  <a:close/>
                  <a:moveTo>
                    <a:pt x="0" y="0"/>
                  </a:moveTo>
                  <a:lnTo>
                    <a:pt x="144780" y="0"/>
                  </a:lnTo>
                  <a:lnTo>
                    <a:pt x="144780" y="144780"/>
                  </a:lnTo>
                  <a:lnTo>
                    <a:pt x="0" y="144780"/>
                  </a:lnTo>
                  <a:lnTo>
                    <a:pt x="0" y="0"/>
                  </a:lnTo>
                  <a:close/>
                  <a:moveTo>
                    <a:pt x="144780" y="0"/>
                  </a:moveTo>
                  <a:lnTo>
                    <a:pt x="45677655" y="0"/>
                  </a:lnTo>
                  <a:lnTo>
                    <a:pt x="45677655" y="144780"/>
                  </a:lnTo>
                  <a:lnTo>
                    <a:pt x="144780" y="144780"/>
                  </a:lnTo>
                  <a:lnTo>
                    <a:pt x="144780" y="0"/>
                  </a:lnTo>
                  <a:close/>
                </a:path>
              </a:pathLst>
            </a:custGeom>
            <a:solidFill>
              <a:srgbClr val="000000"/>
            </a:solidFill>
          </p:spPr>
        </p:sp>
      </p:grpSp>
      <p:pic>
        <p:nvPicPr>
          <p:cNvPr id="24" name="Picture 2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564274" y="2432239"/>
            <a:ext cx="1279852" cy="1279852"/>
          </a:xfrm>
          <a:prstGeom prst="rect">
            <a:avLst/>
          </a:prstGeom>
        </p:spPr>
      </p:pic>
      <p:pic>
        <p:nvPicPr>
          <p:cNvPr id="25" name="Picture 2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6659053" y="2521967"/>
            <a:ext cx="592839" cy="1100397"/>
          </a:xfrm>
          <a:prstGeom prst="rect">
            <a:avLst/>
          </a:prstGeom>
        </p:spPr>
      </p:pic>
      <p:sp>
        <p:nvSpPr>
          <p:cNvPr id="26" name="TextBox 26"/>
          <p:cNvSpPr txBox="1"/>
          <p:nvPr/>
        </p:nvSpPr>
        <p:spPr>
          <a:xfrm>
            <a:off x="8229988" y="3987024"/>
            <a:ext cx="8404775" cy="5021375"/>
          </a:xfrm>
          <a:prstGeom prst="rect">
            <a:avLst/>
          </a:prstGeom>
        </p:spPr>
        <p:txBody>
          <a:bodyPr lIns="0" tIns="0" rIns="0" bIns="0" rtlCol="0" anchor="t">
            <a:spAutoFit/>
          </a:bodyPr>
          <a:lstStyle/>
          <a:p>
            <a:pPr>
              <a:lnSpc>
                <a:spcPts val="3600"/>
              </a:lnSpc>
            </a:pPr>
            <a:r>
              <a:rPr lang="en-US" sz="2400" dirty="0">
                <a:solidFill>
                  <a:srgbClr val="000000"/>
                </a:solidFill>
                <a:latin typeface="Cartograph Mono"/>
              </a:rPr>
              <a:t>Our project is to integrate automatic temperature pass system in heavily congested places like railway stations, malls, temples etc. People are allowed inside only when their body temperature is within the safe temperature range.</a:t>
            </a:r>
          </a:p>
          <a:p>
            <a:pPr>
              <a:lnSpc>
                <a:spcPts val="3600"/>
              </a:lnSpc>
            </a:pPr>
            <a:r>
              <a:rPr lang="en-US" sz="2400" dirty="0">
                <a:solidFill>
                  <a:srgbClr val="000000"/>
                </a:solidFill>
                <a:latin typeface="Cartograph Mono"/>
              </a:rPr>
              <a:t>This project can be used as a safety measure in daily life by integrating it with instruments like a doorbell or peep hole at homes and thus notifying people inside about the temperature status of the visitor.</a:t>
            </a:r>
          </a:p>
        </p:txBody>
      </p:sp>
      <p:pic>
        <p:nvPicPr>
          <p:cNvPr id="27" name="Picture 2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85850" y="1895770"/>
            <a:ext cx="4964723" cy="7301064"/>
          </a:xfrm>
          <a:prstGeom prst="rect">
            <a:avLst/>
          </a:prstGeom>
        </p:spPr>
      </p:pic>
      <p:grpSp>
        <p:nvGrpSpPr>
          <p:cNvPr id="28" name="Group 28"/>
          <p:cNvGrpSpPr/>
          <p:nvPr/>
        </p:nvGrpSpPr>
        <p:grpSpPr>
          <a:xfrm>
            <a:off x="1123950" y="2568295"/>
            <a:ext cx="4438650" cy="6580914"/>
            <a:chOff x="0" y="0"/>
            <a:chExt cx="5918200" cy="8774552"/>
          </a:xfrm>
        </p:grpSpPr>
        <p:pic>
          <p:nvPicPr>
            <p:cNvPr id="29" name="Picture 29"/>
            <p:cNvPicPr>
              <a:picLocks noChangeAspect="1"/>
            </p:cNvPicPr>
            <p:nvPr/>
          </p:nvPicPr>
          <p:blipFill>
            <a:blip r:embed="rId10"/>
            <a:srcRect l="27531" r="27531"/>
            <a:stretch>
              <a:fillRect/>
            </a:stretch>
          </p:blipFill>
          <p:spPr>
            <a:xfrm>
              <a:off x="0" y="0"/>
              <a:ext cx="5918200" cy="8774552"/>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2F2"/>
        </a:solidFill>
        <a:effectLst/>
      </p:bgPr>
    </p:bg>
    <p:spTree>
      <p:nvGrpSpPr>
        <p:cNvPr id="1" name=""/>
        <p:cNvGrpSpPr/>
        <p:nvPr/>
      </p:nvGrpSpPr>
      <p:grpSpPr>
        <a:xfrm>
          <a:off x="0" y="0"/>
          <a:ext cx="0" cy="0"/>
          <a:chOff x="0" y="0"/>
          <a:chExt cx="0" cy="0"/>
        </a:xfrm>
      </p:grpSpPr>
      <p:grpSp>
        <p:nvGrpSpPr>
          <p:cNvPr id="2" name="Group 2"/>
          <p:cNvGrpSpPr/>
          <p:nvPr/>
        </p:nvGrpSpPr>
        <p:grpSpPr>
          <a:xfrm>
            <a:off x="16759710" y="6920760"/>
            <a:ext cx="5398979" cy="5398979"/>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4B9B7"/>
            </a:solidFill>
          </p:spPr>
        </p:sp>
      </p:grpSp>
      <p:grpSp>
        <p:nvGrpSpPr>
          <p:cNvPr id="4" name="Group 4"/>
          <p:cNvGrpSpPr/>
          <p:nvPr/>
        </p:nvGrpSpPr>
        <p:grpSpPr>
          <a:xfrm>
            <a:off x="666750" y="1472354"/>
            <a:ext cx="16954500" cy="8147896"/>
            <a:chOff x="0" y="0"/>
            <a:chExt cx="32818334" cy="15771645"/>
          </a:xfrm>
        </p:grpSpPr>
        <p:sp>
          <p:nvSpPr>
            <p:cNvPr id="5" name="Freeform 5"/>
            <p:cNvSpPr/>
            <p:nvPr/>
          </p:nvSpPr>
          <p:spPr>
            <a:xfrm>
              <a:off x="0" y="0"/>
              <a:ext cx="32818335" cy="15771645"/>
            </a:xfrm>
            <a:custGeom>
              <a:avLst/>
              <a:gdLst/>
              <a:ahLst/>
              <a:cxnLst/>
              <a:rect l="l" t="t" r="r" b="b"/>
              <a:pathLst>
                <a:path w="32818335" h="15771645">
                  <a:moveTo>
                    <a:pt x="0" y="0"/>
                  </a:moveTo>
                  <a:lnTo>
                    <a:pt x="0" y="15771645"/>
                  </a:lnTo>
                  <a:lnTo>
                    <a:pt x="32818335" y="15771645"/>
                  </a:lnTo>
                  <a:lnTo>
                    <a:pt x="32818335" y="0"/>
                  </a:lnTo>
                  <a:lnTo>
                    <a:pt x="0" y="0"/>
                  </a:lnTo>
                  <a:close/>
                  <a:moveTo>
                    <a:pt x="32757374" y="15710684"/>
                  </a:moveTo>
                  <a:lnTo>
                    <a:pt x="59690" y="15710684"/>
                  </a:lnTo>
                  <a:lnTo>
                    <a:pt x="59690" y="59690"/>
                  </a:lnTo>
                  <a:lnTo>
                    <a:pt x="32757374" y="59690"/>
                  </a:lnTo>
                  <a:lnTo>
                    <a:pt x="32757374" y="15710684"/>
                  </a:lnTo>
                  <a:close/>
                </a:path>
              </a:pathLst>
            </a:custGeom>
            <a:solidFill>
              <a:srgbClr val="000000"/>
            </a:solidFill>
          </p:spPr>
        </p:sp>
      </p:grpSp>
      <p:grpSp>
        <p:nvGrpSpPr>
          <p:cNvPr id="6" name="Group 6"/>
          <p:cNvGrpSpPr/>
          <p:nvPr/>
        </p:nvGrpSpPr>
        <p:grpSpPr>
          <a:xfrm>
            <a:off x="666750" y="1472354"/>
            <a:ext cx="8491538" cy="4118590"/>
            <a:chOff x="0" y="0"/>
            <a:chExt cx="43014338" cy="20862939"/>
          </a:xfrm>
        </p:grpSpPr>
        <p:sp>
          <p:nvSpPr>
            <p:cNvPr id="7" name="Freeform 7"/>
            <p:cNvSpPr/>
            <p:nvPr/>
          </p:nvSpPr>
          <p:spPr>
            <a:xfrm>
              <a:off x="72390" y="72390"/>
              <a:ext cx="42869559" cy="20718160"/>
            </a:xfrm>
            <a:custGeom>
              <a:avLst/>
              <a:gdLst/>
              <a:ahLst/>
              <a:cxnLst/>
              <a:rect l="l" t="t" r="r" b="b"/>
              <a:pathLst>
                <a:path w="42869559" h="20718160">
                  <a:moveTo>
                    <a:pt x="0" y="0"/>
                  </a:moveTo>
                  <a:lnTo>
                    <a:pt x="42869559" y="0"/>
                  </a:lnTo>
                  <a:lnTo>
                    <a:pt x="42869559" y="20718160"/>
                  </a:lnTo>
                  <a:lnTo>
                    <a:pt x="0" y="20718160"/>
                  </a:lnTo>
                  <a:lnTo>
                    <a:pt x="0" y="0"/>
                  </a:lnTo>
                  <a:close/>
                </a:path>
              </a:pathLst>
            </a:custGeom>
            <a:solidFill>
              <a:srgbClr val="EAD486"/>
            </a:solidFill>
          </p:spPr>
        </p:sp>
        <p:sp>
          <p:nvSpPr>
            <p:cNvPr id="8" name="Freeform 8"/>
            <p:cNvSpPr/>
            <p:nvPr/>
          </p:nvSpPr>
          <p:spPr>
            <a:xfrm>
              <a:off x="0" y="0"/>
              <a:ext cx="43014339" cy="20862939"/>
            </a:xfrm>
            <a:custGeom>
              <a:avLst/>
              <a:gdLst/>
              <a:ahLst/>
              <a:cxnLst/>
              <a:rect l="l" t="t" r="r" b="b"/>
              <a:pathLst>
                <a:path w="43014339" h="20862939">
                  <a:moveTo>
                    <a:pt x="42869560" y="20718159"/>
                  </a:moveTo>
                  <a:lnTo>
                    <a:pt x="43014339" y="20718159"/>
                  </a:lnTo>
                  <a:lnTo>
                    <a:pt x="43014339" y="20862939"/>
                  </a:lnTo>
                  <a:lnTo>
                    <a:pt x="42869560" y="20862939"/>
                  </a:lnTo>
                  <a:lnTo>
                    <a:pt x="42869560" y="20718159"/>
                  </a:lnTo>
                  <a:close/>
                  <a:moveTo>
                    <a:pt x="0" y="144780"/>
                  </a:moveTo>
                  <a:lnTo>
                    <a:pt x="144780" y="144780"/>
                  </a:lnTo>
                  <a:lnTo>
                    <a:pt x="144780" y="20718159"/>
                  </a:lnTo>
                  <a:lnTo>
                    <a:pt x="0" y="20718159"/>
                  </a:lnTo>
                  <a:lnTo>
                    <a:pt x="0" y="144780"/>
                  </a:lnTo>
                  <a:close/>
                  <a:moveTo>
                    <a:pt x="0" y="20718159"/>
                  </a:moveTo>
                  <a:lnTo>
                    <a:pt x="144780" y="20718159"/>
                  </a:lnTo>
                  <a:lnTo>
                    <a:pt x="144780" y="20862939"/>
                  </a:lnTo>
                  <a:lnTo>
                    <a:pt x="0" y="20862939"/>
                  </a:lnTo>
                  <a:lnTo>
                    <a:pt x="0" y="20718159"/>
                  </a:lnTo>
                  <a:close/>
                  <a:moveTo>
                    <a:pt x="42869560" y="144780"/>
                  </a:moveTo>
                  <a:lnTo>
                    <a:pt x="43014339" y="144780"/>
                  </a:lnTo>
                  <a:lnTo>
                    <a:pt x="43014339" y="20718159"/>
                  </a:lnTo>
                  <a:lnTo>
                    <a:pt x="42869560" y="20718159"/>
                  </a:lnTo>
                  <a:lnTo>
                    <a:pt x="42869560" y="144780"/>
                  </a:lnTo>
                  <a:close/>
                  <a:moveTo>
                    <a:pt x="144780" y="20718159"/>
                  </a:moveTo>
                  <a:lnTo>
                    <a:pt x="42869560" y="20718159"/>
                  </a:lnTo>
                  <a:lnTo>
                    <a:pt x="42869560" y="20862939"/>
                  </a:lnTo>
                  <a:lnTo>
                    <a:pt x="144780" y="20862939"/>
                  </a:lnTo>
                  <a:lnTo>
                    <a:pt x="144780" y="20718159"/>
                  </a:lnTo>
                  <a:close/>
                  <a:moveTo>
                    <a:pt x="42869560" y="0"/>
                  </a:moveTo>
                  <a:lnTo>
                    <a:pt x="43014339" y="0"/>
                  </a:lnTo>
                  <a:lnTo>
                    <a:pt x="43014339" y="144780"/>
                  </a:lnTo>
                  <a:lnTo>
                    <a:pt x="42869560" y="144780"/>
                  </a:lnTo>
                  <a:lnTo>
                    <a:pt x="42869560" y="0"/>
                  </a:lnTo>
                  <a:close/>
                  <a:moveTo>
                    <a:pt x="0" y="0"/>
                  </a:moveTo>
                  <a:lnTo>
                    <a:pt x="144780" y="0"/>
                  </a:lnTo>
                  <a:lnTo>
                    <a:pt x="144780" y="144780"/>
                  </a:lnTo>
                  <a:lnTo>
                    <a:pt x="0" y="144780"/>
                  </a:lnTo>
                  <a:lnTo>
                    <a:pt x="0" y="0"/>
                  </a:lnTo>
                  <a:close/>
                  <a:moveTo>
                    <a:pt x="144780" y="0"/>
                  </a:moveTo>
                  <a:lnTo>
                    <a:pt x="42869560" y="0"/>
                  </a:lnTo>
                  <a:lnTo>
                    <a:pt x="42869560" y="144780"/>
                  </a:lnTo>
                  <a:lnTo>
                    <a:pt x="144780" y="144780"/>
                  </a:lnTo>
                  <a:lnTo>
                    <a:pt x="144780" y="0"/>
                  </a:lnTo>
                  <a:close/>
                </a:path>
              </a:pathLst>
            </a:custGeom>
            <a:solidFill>
              <a:srgbClr val="000000"/>
            </a:solidFill>
          </p:spPr>
        </p:sp>
      </p:grpSp>
      <p:grpSp>
        <p:nvGrpSpPr>
          <p:cNvPr id="9" name="Group 9"/>
          <p:cNvGrpSpPr/>
          <p:nvPr/>
        </p:nvGrpSpPr>
        <p:grpSpPr>
          <a:xfrm>
            <a:off x="666750" y="666750"/>
            <a:ext cx="16954500" cy="866314"/>
            <a:chOff x="0" y="0"/>
            <a:chExt cx="90918020" cy="4645584"/>
          </a:xfrm>
        </p:grpSpPr>
        <p:sp>
          <p:nvSpPr>
            <p:cNvPr id="10" name="Freeform 10"/>
            <p:cNvSpPr/>
            <p:nvPr/>
          </p:nvSpPr>
          <p:spPr>
            <a:xfrm>
              <a:off x="72390" y="72390"/>
              <a:ext cx="90773240" cy="4500804"/>
            </a:xfrm>
            <a:custGeom>
              <a:avLst/>
              <a:gdLst/>
              <a:ahLst/>
              <a:cxnLst/>
              <a:rect l="l" t="t" r="r" b="b"/>
              <a:pathLst>
                <a:path w="90773240" h="4500804">
                  <a:moveTo>
                    <a:pt x="0" y="0"/>
                  </a:moveTo>
                  <a:lnTo>
                    <a:pt x="90773240" y="0"/>
                  </a:lnTo>
                  <a:lnTo>
                    <a:pt x="90773240" y="4500804"/>
                  </a:lnTo>
                  <a:lnTo>
                    <a:pt x="0" y="4500804"/>
                  </a:lnTo>
                  <a:lnTo>
                    <a:pt x="0" y="0"/>
                  </a:lnTo>
                  <a:close/>
                </a:path>
              </a:pathLst>
            </a:custGeom>
            <a:solidFill>
              <a:srgbClr val="9DCED8"/>
            </a:solidFill>
          </p:spPr>
        </p:sp>
        <p:sp>
          <p:nvSpPr>
            <p:cNvPr id="11" name="Freeform 11"/>
            <p:cNvSpPr/>
            <p:nvPr/>
          </p:nvSpPr>
          <p:spPr>
            <a:xfrm>
              <a:off x="0" y="0"/>
              <a:ext cx="90918023" cy="4645584"/>
            </a:xfrm>
            <a:custGeom>
              <a:avLst/>
              <a:gdLst/>
              <a:ahLst/>
              <a:cxnLst/>
              <a:rect l="l" t="t" r="r" b="b"/>
              <a:pathLst>
                <a:path w="90918023" h="4645584">
                  <a:moveTo>
                    <a:pt x="90773238" y="4500804"/>
                  </a:moveTo>
                  <a:lnTo>
                    <a:pt x="90918023" y="4500804"/>
                  </a:lnTo>
                  <a:lnTo>
                    <a:pt x="90918023" y="4645584"/>
                  </a:lnTo>
                  <a:lnTo>
                    <a:pt x="90773238" y="4645584"/>
                  </a:lnTo>
                  <a:lnTo>
                    <a:pt x="90773238" y="4500804"/>
                  </a:lnTo>
                  <a:close/>
                  <a:moveTo>
                    <a:pt x="0" y="144780"/>
                  </a:moveTo>
                  <a:lnTo>
                    <a:pt x="144780" y="144780"/>
                  </a:lnTo>
                  <a:lnTo>
                    <a:pt x="144780" y="4500804"/>
                  </a:lnTo>
                  <a:lnTo>
                    <a:pt x="0" y="4500804"/>
                  </a:lnTo>
                  <a:lnTo>
                    <a:pt x="0" y="144780"/>
                  </a:lnTo>
                  <a:close/>
                  <a:moveTo>
                    <a:pt x="0" y="4500804"/>
                  </a:moveTo>
                  <a:lnTo>
                    <a:pt x="144780" y="4500804"/>
                  </a:lnTo>
                  <a:lnTo>
                    <a:pt x="144780" y="4645584"/>
                  </a:lnTo>
                  <a:lnTo>
                    <a:pt x="0" y="4645584"/>
                  </a:lnTo>
                  <a:lnTo>
                    <a:pt x="0" y="4500804"/>
                  </a:lnTo>
                  <a:close/>
                  <a:moveTo>
                    <a:pt x="90773238" y="144780"/>
                  </a:moveTo>
                  <a:lnTo>
                    <a:pt x="90918023" y="144780"/>
                  </a:lnTo>
                  <a:lnTo>
                    <a:pt x="90918023" y="4500804"/>
                  </a:lnTo>
                  <a:lnTo>
                    <a:pt x="90773238" y="4500804"/>
                  </a:lnTo>
                  <a:lnTo>
                    <a:pt x="90773238" y="144780"/>
                  </a:lnTo>
                  <a:close/>
                  <a:moveTo>
                    <a:pt x="144780" y="4500804"/>
                  </a:moveTo>
                  <a:lnTo>
                    <a:pt x="90773238" y="4500804"/>
                  </a:lnTo>
                  <a:lnTo>
                    <a:pt x="90773238" y="4645584"/>
                  </a:lnTo>
                  <a:lnTo>
                    <a:pt x="144780" y="4645584"/>
                  </a:lnTo>
                  <a:lnTo>
                    <a:pt x="144780" y="4500804"/>
                  </a:lnTo>
                  <a:close/>
                  <a:moveTo>
                    <a:pt x="90773238" y="0"/>
                  </a:moveTo>
                  <a:lnTo>
                    <a:pt x="90918023" y="0"/>
                  </a:lnTo>
                  <a:lnTo>
                    <a:pt x="90918023" y="144780"/>
                  </a:lnTo>
                  <a:lnTo>
                    <a:pt x="90773238" y="144780"/>
                  </a:lnTo>
                  <a:lnTo>
                    <a:pt x="90773238" y="0"/>
                  </a:lnTo>
                  <a:close/>
                  <a:moveTo>
                    <a:pt x="0" y="0"/>
                  </a:moveTo>
                  <a:lnTo>
                    <a:pt x="144780" y="0"/>
                  </a:lnTo>
                  <a:lnTo>
                    <a:pt x="144780" y="144780"/>
                  </a:lnTo>
                  <a:lnTo>
                    <a:pt x="0" y="144780"/>
                  </a:lnTo>
                  <a:lnTo>
                    <a:pt x="0" y="0"/>
                  </a:lnTo>
                  <a:close/>
                  <a:moveTo>
                    <a:pt x="144780" y="0"/>
                  </a:moveTo>
                  <a:lnTo>
                    <a:pt x="90773238" y="0"/>
                  </a:lnTo>
                  <a:lnTo>
                    <a:pt x="90773238" y="144780"/>
                  </a:lnTo>
                  <a:lnTo>
                    <a:pt x="144780" y="144780"/>
                  </a:lnTo>
                  <a:lnTo>
                    <a:pt x="144780" y="0"/>
                  </a:lnTo>
                  <a:close/>
                </a:path>
              </a:pathLst>
            </a:custGeom>
            <a:solidFill>
              <a:srgbClr val="000000"/>
            </a:solidFill>
          </p:spPr>
        </p:sp>
      </p:grpSp>
      <p:grpSp>
        <p:nvGrpSpPr>
          <p:cNvPr id="12" name="Group 12"/>
          <p:cNvGrpSpPr>
            <a:grpSpLocks noChangeAspect="1"/>
          </p:cNvGrpSpPr>
          <p:nvPr/>
        </p:nvGrpSpPr>
        <p:grpSpPr>
          <a:xfrm>
            <a:off x="1219200" y="959306"/>
            <a:ext cx="281202" cy="281202"/>
            <a:chOff x="0" y="0"/>
            <a:chExt cx="495300" cy="495300"/>
          </a:xfrm>
        </p:grpSpPr>
        <p:sp>
          <p:nvSpPr>
            <p:cNvPr id="13" name="Freeform 13"/>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000000"/>
            </a:solidFill>
          </p:spPr>
        </p:sp>
        <p:sp>
          <p:nvSpPr>
            <p:cNvPr id="14" name="Freeform 14"/>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E4B9B7"/>
            </a:solidFill>
          </p:spPr>
        </p:sp>
      </p:grpSp>
      <p:grpSp>
        <p:nvGrpSpPr>
          <p:cNvPr id="15" name="Group 15"/>
          <p:cNvGrpSpPr>
            <a:grpSpLocks noChangeAspect="1"/>
          </p:cNvGrpSpPr>
          <p:nvPr/>
        </p:nvGrpSpPr>
        <p:grpSpPr>
          <a:xfrm>
            <a:off x="1742282" y="959306"/>
            <a:ext cx="281202" cy="281202"/>
            <a:chOff x="0" y="0"/>
            <a:chExt cx="495300" cy="495300"/>
          </a:xfrm>
        </p:grpSpPr>
        <p:sp>
          <p:nvSpPr>
            <p:cNvPr id="16" name="Freeform 16"/>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000000"/>
            </a:solidFill>
          </p:spPr>
        </p:sp>
        <p:sp>
          <p:nvSpPr>
            <p:cNvPr id="17" name="Freeform 17"/>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EAD486"/>
            </a:solidFill>
          </p:spPr>
        </p:sp>
      </p:grpSp>
      <p:grpSp>
        <p:nvGrpSpPr>
          <p:cNvPr id="18" name="Group 18"/>
          <p:cNvGrpSpPr>
            <a:grpSpLocks noChangeAspect="1"/>
          </p:cNvGrpSpPr>
          <p:nvPr/>
        </p:nvGrpSpPr>
        <p:grpSpPr>
          <a:xfrm>
            <a:off x="2265364" y="959306"/>
            <a:ext cx="281202" cy="281202"/>
            <a:chOff x="0" y="0"/>
            <a:chExt cx="495300" cy="495300"/>
          </a:xfrm>
        </p:grpSpPr>
        <p:sp>
          <p:nvSpPr>
            <p:cNvPr id="19" name="Freeform 19"/>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000000"/>
            </a:solidFill>
          </p:spPr>
        </p:sp>
        <p:sp>
          <p:nvSpPr>
            <p:cNvPr id="20" name="Freeform 20"/>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CAE4BA"/>
            </a:solidFill>
          </p:spPr>
        </p:sp>
      </p:grpSp>
      <p:pic>
        <p:nvPicPr>
          <p:cNvPr id="21" name="Picture 2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59710" y="945362"/>
            <a:ext cx="309090" cy="309090"/>
          </a:xfrm>
          <a:prstGeom prst="rect">
            <a:avLst/>
          </a:prstGeom>
        </p:spPr>
      </p:pic>
      <p:sp>
        <p:nvSpPr>
          <p:cNvPr id="22" name="AutoShape 22"/>
          <p:cNvSpPr/>
          <p:nvPr/>
        </p:nvSpPr>
        <p:spPr>
          <a:xfrm rot="-5400000">
            <a:off x="7129347" y="7591310"/>
            <a:ext cx="4029305" cy="0"/>
          </a:xfrm>
          <a:prstGeom prst="line">
            <a:avLst/>
          </a:prstGeom>
          <a:ln w="28575" cap="rnd">
            <a:solidFill>
              <a:srgbClr val="000000"/>
            </a:solidFill>
            <a:prstDash val="solid"/>
            <a:headEnd type="none" w="sm" len="sm"/>
            <a:tailEnd type="none" w="sm" len="sm"/>
          </a:ln>
        </p:spPr>
      </p:sp>
      <p:sp>
        <p:nvSpPr>
          <p:cNvPr id="23" name="AutoShape 23"/>
          <p:cNvSpPr/>
          <p:nvPr/>
        </p:nvSpPr>
        <p:spPr>
          <a:xfrm>
            <a:off x="9129712" y="5562370"/>
            <a:ext cx="8491538" cy="0"/>
          </a:xfrm>
          <a:prstGeom prst="line">
            <a:avLst/>
          </a:prstGeom>
          <a:ln w="28575" cap="rnd">
            <a:solidFill>
              <a:srgbClr val="000000"/>
            </a:solidFill>
            <a:prstDash val="solid"/>
            <a:headEnd type="none" w="sm" len="sm"/>
            <a:tailEnd type="none" w="sm" len="sm"/>
          </a:ln>
        </p:spPr>
      </p:sp>
      <p:pic>
        <p:nvPicPr>
          <p:cNvPr id="24" name="Picture 2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9837158" y="2150539"/>
            <a:ext cx="405034" cy="405034"/>
          </a:xfrm>
          <a:prstGeom prst="rect">
            <a:avLst/>
          </a:prstGeom>
        </p:spPr>
      </p:pic>
      <p:pic>
        <p:nvPicPr>
          <p:cNvPr id="25" name="Picture 2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9837158" y="6213846"/>
            <a:ext cx="405034" cy="405034"/>
          </a:xfrm>
          <a:prstGeom prst="rect">
            <a:avLst/>
          </a:prstGeom>
        </p:spPr>
      </p:pic>
      <p:pic>
        <p:nvPicPr>
          <p:cNvPr id="26" name="Picture 2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523192" y="6213846"/>
            <a:ext cx="405034" cy="405034"/>
          </a:xfrm>
          <a:prstGeom prst="rect">
            <a:avLst/>
          </a:prstGeom>
        </p:spPr>
      </p:pic>
      <p:pic>
        <p:nvPicPr>
          <p:cNvPr id="27" name="Picture 27"/>
          <p:cNvPicPr>
            <a:picLocks noChangeAspect="1"/>
          </p:cNvPicPr>
          <p:nvPr/>
        </p:nvPicPr>
        <p:blipFill>
          <a:blip r:embed="rId6"/>
          <a:srcRect/>
          <a:stretch>
            <a:fillRect/>
          </a:stretch>
        </p:blipFill>
        <p:spPr>
          <a:xfrm>
            <a:off x="696325" y="1533064"/>
            <a:ext cx="4550802" cy="4013238"/>
          </a:xfrm>
          <a:prstGeom prst="rect">
            <a:avLst/>
          </a:prstGeom>
        </p:spPr>
      </p:pic>
      <p:sp>
        <p:nvSpPr>
          <p:cNvPr id="28" name="TextBox 28"/>
          <p:cNvSpPr txBox="1"/>
          <p:nvPr/>
        </p:nvSpPr>
        <p:spPr>
          <a:xfrm>
            <a:off x="4848311" y="2969771"/>
            <a:ext cx="4817036" cy="1330325"/>
          </a:xfrm>
          <a:prstGeom prst="rect">
            <a:avLst/>
          </a:prstGeom>
        </p:spPr>
        <p:txBody>
          <a:bodyPr lIns="0" tIns="0" rIns="0" bIns="0" rtlCol="0" anchor="t">
            <a:spAutoFit/>
          </a:bodyPr>
          <a:lstStyle/>
          <a:p>
            <a:pPr>
              <a:lnSpc>
                <a:spcPts val="9999"/>
              </a:lnSpc>
            </a:pPr>
            <a:r>
              <a:rPr lang="en-US" sz="9999">
                <a:solidFill>
                  <a:srgbClr val="000000"/>
                </a:solidFill>
                <a:latin typeface="Courier Prime Bold"/>
              </a:rPr>
              <a:t>Why?</a:t>
            </a:r>
          </a:p>
        </p:txBody>
      </p:sp>
      <p:sp>
        <p:nvSpPr>
          <p:cNvPr id="29" name="TextBox 29"/>
          <p:cNvSpPr txBox="1"/>
          <p:nvPr/>
        </p:nvSpPr>
        <p:spPr>
          <a:xfrm>
            <a:off x="10753759" y="2207689"/>
            <a:ext cx="3080248" cy="384705"/>
          </a:xfrm>
          <a:prstGeom prst="rect">
            <a:avLst/>
          </a:prstGeom>
        </p:spPr>
        <p:txBody>
          <a:bodyPr lIns="0" tIns="0" rIns="0" bIns="0" rtlCol="0" anchor="t">
            <a:spAutoFit/>
          </a:bodyPr>
          <a:lstStyle/>
          <a:p>
            <a:pPr>
              <a:lnSpc>
                <a:spcPts val="2899"/>
              </a:lnSpc>
            </a:pPr>
            <a:r>
              <a:rPr lang="en-US" sz="2899" spc="144">
                <a:solidFill>
                  <a:srgbClr val="000000"/>
                </a:solidFill>
                <a:latin typeface="Cartograph Mono Bold"/>
              </a:rPr>
              <a:t>HUMAN ERRORS</a:t>
            </a:r>
          </a:p>
        </p:txBody>
      </p:sp>
      <p:sp>
        <p:nvSpPr>
          <p:cNvPr id="30" name="TextBox 30"/>
          <p:cNvSpPr txBox="1"/>
          <p:nvPr/>
        </p:nvSpPr>
        <p:spPr>
          <a:xfrm>
            <a:off x="10753759" y="6270996"/>
            <a:ext cx="4806498" cy="384705"/>
          </a:xfrm>
          <a:prstGeom prst="rect">
            <a:avLst/>
          </a:prstGeom>
        </p:spPr>
        <p:txBody>
          <a:bodyPr lIns="0" tIns="0" rIns="0" bIns="0" rtlCol="0" anchor="t">
            <a:spAutoFit/>
          </a:bodyPr>
          <a:lstStyle/>
          <a:p>
            <a:pPr>
              <a:lnSpc>
                <a:spcPts val="2899"/>
              </a:lnSpc>
            </a:pPr>
            <a:r>
              <a:rPr lang="en-US" sz="2899" spc="144">
                <a:solidFill>
                  <a:srgbClr val="000000"/>
                </a:solidFill>
                <a:latin typeface="Cartograph Mono Bold"/>
              </a:rPr>
              <a:t>TIME CONSUMING</a:t>
            </a:r>
          </a:p>
        </p:txBody>
      </p:sp>
      <p:sp>
        <p:nvSpPr>
          <p:cNvPr id="31" name="TextBox 31"/>
          <p:cNvSpPr txBox="1"/>
          <p:nvPr/>
        </p:nvSpPr>
        <p:spPr>
          <a:xfrm>
            <a:off x="2439793" y="6086890"/>
            <a:ext cx="4817036" cy="752918"/>
          </a:xfrm>
          <a:prstGeom prst="rect">
            <a:avLst/>
          </a:prstGeom>
        </p:spPr>
        <p:txBody>
          <a:bodyPr lIns="0" tIns="0" rIns="0" bIns="0" rtlCol="0" anchor="t">
            <a:spAutoFit/>
          </a:bodyPr>
          <a:lstStyle/>
          <a:p>
            <a:pPr>
              <a:lnSpc>
                <a:spcPts val="2899"/>
              </a:lnSpc>
            </a:pPr>
            <a:r>
              <a:rPr lang="en-US" sz="2899" spc="144">
                <a:solidFill>
                  <a:srgbClr val="000000"/>
                </a:solidFill>
                <a:latin typeface="Cartograph Mono Bold"/>
              </a:rPr>
              <a:t>COSTLY FOR DAILY USE</a:t>
            </a:r>
          </a:p>
        </p:txBody>
      </p:sp>
      <p:sp>
        <p:nvSpPr>
          <p:cNvPr id="32" name="TextBox 32"/>
          <p:cNvSpPr txBox="1"/>
          <p:nvPr/>
        </p:nvSpPr>
        <p:spPr>
          <a:xfrm>
            <a:off x="10753759" y="3009059"/>
            <a:ext cx="6160496" cy="1789721"/>
          </a:xfrm>
          <a:prstGeom prst="rect">
            <a:avLst/>
          </a:prstGeom>
        </p:spPr>
        <p:txBody>
          <a:bodyPr lIns="0" tIns="0" rIns="0" bIns="0" rtlCol="0" anchor="t">
            <a:spAutoFit/>
          </a:bodyPr>
          <a:lstStyle/>
          <a:p>
            <a:pPr marL="0" lvl="0" indent="0" algn="l">
              <a:lnSpc>
                <a:spcPts val="3600"/>
              </a:lnSpc>
            </a:pPr>
            <a:r>
              <a:rPr lang="en-US" sz="2400" dirty="0">
                <a:solidFill>
                  <a:srgbClr val="000000"/>
                </a:solidFill>
                <a:latin typeface="Cartograph Mono" panose="020B0604020202020204" charset="0"/>
              </a:rPr>
              <a:t>Humans cannot constantly work with same efficiency and concentration which lead to errors</a:t>
            </a:r>
            <a:r>
              <a:rPr lang="en-US" sz="1200" dirty="0">
                <a:solidFill>
                  <a:srgbClr val="000000"/>
                </a:solidFill>
                <a:latin typeface="Arimo"/>
              </a:rPr>
              <a:t>.</a:t>
            </a:r>
          </a:p>
        </p:txBody>
      </p:sp>
      <p:sp>
        <p:nvSpPr>
          <p:cNvPr id="33" name="TextBox 33"/>
          <p:cNvSpPr txBox="1"/>
          <p:nvPr/>
        </p:nvSpPr>
        <p:spPr>
          <a:xfrm>
            <a:off x="10753759" y="6843766"/>
            <a:ext cx="6160496" cy="2270760"/>
          </a:xfrm>
          <a:prstGeom prst="rect">
            <a:avLst/>
          </a:prstGeom>
        </p:spPr>
        <p:txBody>
          <a:bodyPr lIns="0" tIns="0" rIns="0" bIns="0" rtlCol="0" anchor="t">
            <a:spAutoFit/>
          </a:bodyPr>
          <a:lstStyle/>
          <a:p>
            <a:pPr marL="0" lvl="0" indent="0" algn="l">
              <a:lnSpc>
                <a:spcPts val="3600"/>
              </a:lnSpc>
            </a:pPr>
            <a:r>
              <a:rPr lang="en-US" sz="2400" dirty="0">
                <a:solidFill>
                  <a:srgbClr val="000000"/>
                </a:solidFill>
                <a:latin typeface="Cartograph Mono"/>
              </a:rPr>
              <a:t>When same work is done manually it generally takes 20 sec to record temperature and note it </a:t>
            </a:r>
            <a:r>
              <a:rPr lang="en-US" sz="2400" dirty="0" err="1">
                <a:solidFill>
                  <a:srgbClr val="000000"/>
                </a:solidFill>
                <a:latin typeface="Cartograph Mono"/>
              </a:rPr>
              <a:t>down.But</a:t>
            </a:r>
            <a:r>
              <a:rPr lang="en-US" sz="2400" dirty="0">
                <a:solidFill>
                  <a:srgbClr val="000000"/>
                </a:solidFill>
                <a:latin typeface="Cartograph Mono"/>
              </a:rPr>
              <a:t> with this machine this will take fractions of second.</a:t>
            </a:r>
          </a:p>
        </p:txBody>
      </p:sp>
      <p:sp>
        <p:nvSpPr>
          <p:cNvPr id="34" name="TextBox 34"/>
          <p:cNvSpPr txBox="1"/>
          <p:nvPr/>
        </p:nvSpPr>
        <p:spPr>
          <a:xfrm>
            <a:off x="2407358" y="6843766"/>
            <a:ext cx="6160496" cy="2251386"/>
          </a:xfrm>
          <a:prstGeom prst="rect">
            <a:avLst/>
          </a:prstGeom>
        </p:spPr>
        <p:txBody>
          <a:bodyPr lIns="0" tIns="0" rIns="0" bIns="0" rtlCol="0" anchor="t">
            <a:spAutoFit/>
          </a:bodyPr>
          <a:lstStyle/>
          <a:p>
            <a:pPr marL="0" lvl="0" indent="0" algn="l">
              <a:lnSpc>
                <a:spcPts val="3600"/>
              </a:lnSpc>
            </a:pPr>
            <a:r>
              <a:rPr lang="en-US" sz="2400" dirty="0">
                <a:solidFill>
                  <a:srgbClr val="000000"/>
                </a:solidFill>
                <a:latin typeface="Cartograph Mono" panose="020B0604020202020204" charset="0"/>
              </a:rPr>
              <a:t>Other products require some human hand to operate constantly. Hence when  salary added to cost product it becomes too expensive</a:t>
            </a:r>
            <a:r>
              <a:rPr lang="en-US" sz="1200" dirty="0">
                <a:solidFill>
                  <a:srgbClr val="000000"/>
                </a:solidFill>
                <a:latin typeface="Arimo"/>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2F2"/>
        </a:solidFill>
        <a:effectLst/>
      </p:bgPr>
    </p:bg>
    <p:spTree>
      <p:nvGrpSpPr>
        <p:cNvPr id="1" name=""/>
        <p:cNvGrpSpPr/>
        <p:nvPr/>
      </p:nvGrpSpPr>
      <p:grpSpPr>
        <a:xfrm>
          <a:off x="0" y="0"/>
          <a:ext cx="0" cy="0"/>
          <a:chOff x="0" y="0"/>
          <a:chExt cx="0" cy="0"/>
        </a:xfrm>
      </p:grpSpPr>
      <p:grpSp>
        <p:nvGrpSpPr>
          <p:cNvPr id="2" name="Group 2"/>
          <p:cNvGrpSpPr/>
          <p:nvPr/>
        </p:nvGrpSpPr>
        <p:grpSpPr>
          <a:xfrm>
            <a:off x="4032527" y="8863876"/>
            <a:ext cx="5513743" cy="5513743"/>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4B9B7"/>
            </a:solidFill>
          </p:spPr>
        </p:sp>
      </p:grpSp>
      <p:grpSp>
        <p:nvGrpSpPr>
          <p:cNvPr id="4" name="Group 4"/>
          <p:cNvGrpSpPr/>
          <p:nvPr/>
        </p:nvGrpSpPr>
        <p:grpSpPr>
          <a:xfrm>
            <a:off x="666750" y="1472354"/>
            <a:ext cx="16954500" cy="8147896"/>
            <a:chOff x="0" y="0"/>
            <a:chExt cx="32818334" cy="15771645"/>
          </a:xfrm>
        </p:grpSpPr>
        <p:sp>
          <p:nvSpPr>
            <p:cNvPr id="5" name="Freeform 5"/>
            <p:cNvSpPr/>
            <p:nvPr/>
          </p:nvSpPr>
          <p:spPr>
            <a:xfrm>
              <a:off x="0" y="0"/>
              <a:ext cx="32818335" cy="15771645"/>
            </a:xfrm>
            <a:custGeom>
              <a:avLst/>
              <a:gdLst/>
              <a:ahLst/>
              <a:cxnLst/>
              <a:rect l="l" t="t" r="r" b="b"/>
              <a:pathLst>
                <a:path w="32818335" h="15771645">
                  <a:moveTo>
                    <a:pt x="0" y="0"/>
                  </a:moveTo>
                  <a:lnTo>
                    <a:pt x="0" y="15771645"/>
                  </a:lnTo>
                  <a:lnTo>
                    <a:pt x="32818335" y="15771645"/>
                  </a:lnTo>
                  <a:lnTo>
                    <a:pt x="32818335" y="0"/>
                  </a:lnTo>
                  <a:lnTo>
                    <a:pt x="0" y="0"/>
                  </a:lnTo>
                  <a:close/>
                  <a:moveTo>
                    <a:pt x="32757374" y="15710684"/>
                  </a:moveTo>
                  <a:lnTo>
                    <a:pt x="59690" y="15710684"/>
                  </a:lnTo>
                  <a:lnTo>
                    <a:pt x="59690" y="59690"/>
                  </a:lnTo>
                  <a:lnTo>
                    <a:pt x="32757374" y="59690"/>
                  </a:lnTo>
                  <a:lnTo>
                    <a:pt x="32757374" y="15710684"/>
                  </a:lnTo>
                  <a:close/>
                </a:path>
              </a:pathLst>
            </a:custGeom>
            <a:solidFill>
              <a:srgbClr val="000000"/>
            </a:solidFill>
          </p:spPr>
        </p:sp>
      </p:grpSp>
      <p:grpSp>
        <p:nvGrpSpPr>
          <p:cNvPr id="6" name="Group 6"/>
          <p:cNvGrpSpPr/>
          <p:nvPr/>
        </p:nvGrpSpPr>
        <p:grpSpPr>
          <a:xfrm>
            <a:off x="666750" y="1472354"/>
            <a:ext cx="5690785" cy="8147896"/>
            <a:chOff x="0" y="0"/>
            <a:chExt cx="28826976" cy="41273602"/>
          </a:xfrm>
        </p:grpSpPr>
        <p:sp>
          <p:nvSpPr>
            <p:cNvPr id="7" name="Freeform 7"/>
            <p:cNvSpPr/>
            <p:nvPr/>
          </p:nvSpPr>
          <p:spPr>
            <a:xfrm>
              <a:off x="72390" y="72390"/>
              <a:ext cx="28682196" cy="41128822"/>
            </a:xfrm>
            <a:custGeom>
              <a:avLst/>
              <a:gdLst/>
              <a:ahLst/>
              <a:cxnLst/>
              <a:rect l="l" t="t" r="r" b="b"/>
              <a:pathLst>
                <a:path w="28682196" h="41128822">
                  <a:moveTo>
                    <a:pt x="0" y="0"/>
                  </a:moveTo>
                  <a:lnTo>
                    <a:pt x="28682196" y="0"/>
                  </a:lnTo>
                  <a:lnTo>
                    <a:pt x="28682196" y="41128822"/>
                  </a:lnTo>
                  <a:lnTo>
                    <a:pt x="0" y="41128822"/>
                  </a:lnTo>
                  <a:lnTo>
                    <a:pt x="0" y="0"/>
                  </a:lnTo>
                  <a:close/>
                </a:path>
              </a:pathLst>
            </a:custGeom>
            <a:solidFill>
              <a:srgbClr val="FFEBE3"/>
            </a:solidFill>
          </p:spPr>
        </p:sp>
        <p:sp>
          <p:nvSpPr>
            <p:cNvPr id="8" name="Freeform 8"/>
            <p:cNvSpPr/>
            <p:nvPr/>
          </p:nvSpPr>
          <p:spPr>
            <a:xfrm>
              <a:off x="0" y="0"/>
              <a:ext cx="28826975" cy="41273602"/>
            </a:xfrm>
            <a:custGeom>
              <a:avLst/>
              <a:gdLst/>
              <a:ahLst/>
              <a:cxnLst/>
              <a:rect l="l" t="t" r="r" b="b"/>
              <a:pathLst>
                <a:path w="28826975" h="41273602">
                  <a:moveTo>
                    <a:pt x="28682197" y="41128823"/>
                  </a:moveTo>
                  <a:lnTo>
                    <a:pt x="28826975" y="41128823"/>
                  </a:lnTo>
                  <a:lnTo>
                    <a:pt x="28826975" y="41273602"/>
                  </a:lnTo>
                  <a:lnTo>
                    <a:pt x="28682197" y="41273602"/>
                  </a:lnTo>
                  <a:lnTo>
                    <a:pt x="28682197" y="41128823"/>
                  </a:lnTo>
                  <a:close/>
                  <a:moveTo>
                    <a:pt x="0" y="144780"/>
                  </a:moveTo>
                  <a:lnTo>
                    <a:pt x="144780" y="144780"/>
                  </a:lnTo>
                  <a:lnTo>
                    <a:pt x="144780" y="41128823"/>
                  </a:lnTo>
                  <a:lnTo>
                    <a:pt x="0" y="41128823"/>
                  </a:lnTo>
                  <a:lnTo>
                    <a:pt x="0" y="144780"/>
                  </a:lnTo>
                  <a:close/>
                  <a:moveTo>
                    <a:pt x="0" y="41128823"/>
                  </a:moveTo>
                  <a:lnTo>
                    <a:pt x="144780" y="41128823"/>
                  </a:lnTo>
                  <a:lnTo>
                    <a:pt x="144780" y="41273602"/>
                  </a:lnTo>
                  <a:lnTo>
                    <a:pt x="0" y="41273602"/>
                  </a:lnTo>
                  <a:lnTo>
                    <a:pt x="0" y="41128823"/>
                  </a:lnTo>
                  <a:close/>
                  <a:moveTo>
                    <a:pt x="28682197" y="144780"/>
                  </a:moveTo>
                  <a:lnTo>
                    <a:pt x="28826975" y="144780"/>
                  </a:lnTo>
                  <a:lnTo>
                    <a:pt x="28826975" y="41128823"/>
                  </a:lnTo>
                  <a:lnTo>
                    <a:pt x="28682197" y="41128823"/>
                  </a:lnTo>
                  <a:lnTo>
                    <a:pt x="28682197" y="144780"/>
                  </a:lnTo>
                  <a:close/>
                  <a:moveTo>
                    <a:pt x="144780" y="41128823"/>
                  </a:moveTo>
                  <a:lnTo>
                    <a:pt x="28682197" y="41128823"/>
                  </a:lnTo>
                  <a:lnTo>
                    <a:pt x="28682197" y="41273602"/>
                  </a:lnTo>
                  <a:lnTo>
                    <a:pt x="144780" y="41273602"/>
                  </a:lnTo>
                  <a:lnTo>
                    <a:pt x="144780" y="41128823"/>
                  </a:lnTo>
                  <a:close/>
                  <a:moveTo>
                    <a:pt x="28682197" y="0"/>
                  </a:moveTo>
                  <a:lnTo>
                    <a:pt x="28826975" y="0"/>
                  </a:lnTo>
                  <a:lnTo>
                    <a:pt x="28826975" y="144780"/>
                  </a:lnTo>
                  <a:lnTo>
                    <a:pt x="28682197" y="144780"/>
                  </a:lnTo>
                  <a:lnTo>
                    <a:pt x="28682197" y="0"/>
                  </a:lnTo>
                  <a:close/>
                  <a:moveTo>
                    <a:pt x="0" y="0"/>
                  </a:moveTo>
                  <a:lnTo>
                    <a:pt x="144780" y="0"/>
                  </a:lnTo>
                  <a:lnTo>
                    <a:pt x="144780" y="144780"/>
                  </a:lnTo>
                  <a:lnTo>
                    <a:pt x="0" y="144780"/>
                  </a:lnTo>
                  <a:lnTo>
                    <a:pt x="0" y="0"/>
                  </a:lnTo>
                  <a:close/>
                  <a:moveTo>
                    <a:pt x="144780" y="0"/>
                  </a:moveTo>
                  <a:lnTo>
                    <a:pt x="28682197" y="0"/>
                  </a:lnTo>
                  <a:lnTo>
                    <a:pt x="28682197" y="144780"/>
                  </a:lnTo>
                  <a:lnTo>
                    <a:pt x="144780" y="144780"/>
                  </a:lnTo>
                  <a:lnTo>
                    <a:pt x="144780" y="0"/>
                  </a:lnTo>
                  <a:close/>
                </a:path>
              </a:pathLst>
            </a:custGeom>
            <a:solidFill>
              <a:srgbClr val="000000"/>
            </a:solidFill>
          </p:spPr>
        </p:sp>
      </p:grpSp>
      <p:grpSp>
        <p:nvGrpSpPr>
          <p:cNvPr id="9" name="Group 9"/>
          <p:cNvGrpSpPr/>
          <p:nvPr/>
        </p:nvGrpSpPr>
        <p:grpSpPr>
          <a:xfrm>
            <a:off x="666750" y="666750"/>
            <a:ext cx="16954500" cy="866314"/>
            <a:chOff x="0" y="0"/>
            <a:chExt cx="90918020" cy="4645584"/>
          </a:xfrm>
        </p:grpSpPr>
        <p:sp>
          <p:nvSpPr>
            <p:cNvPr id="10" name="Freeform 10"/>
            <p:cNvSpPr/>
            <p:nvPr/>
          </p:nvSpPr>
          <p:spPr>
            <a:xfrm>
              <a:off x="72390" y="72390"/>
              <a:ext cx="90773240" cy="4500804"/>
            </a:xfrm>
            <a:custGeom>
              <a:avLst/>
              <a:gdLst/>
              <a:ahLst/>
              <a:cxnLst/>
              <a:rect l="l" t="t" r="r" b="b"/>
              <a:pathLst>
                <a:path w="90773240" h="4500804">
                  <a:moveTo>
                    <a:pt x="0" y="0"/>
                  </a:moveTo>
                  <a:lnTo>
                    <a:pt x="90773240" y="0"/>
                  </a:lnTo>
                  <a:lnTo>
                    <a:pt x="90773240" y="4500804"/>
                  </a:lnTo>
                  <a:lnTo>
                    <a:pt x="0" y="4500804"/>
                  </a:lnTo>
                  <a:lnTo>
                    <a:pt x="0" y="0"/>
                  </a:lnTo>
                  <a:close/>
                </a:path>
              </a:pathLst>
            </a:custGeom>
            <a:solidFill>
              <a:srgbClr val="9DCED8"/>
            </a:solidFill>
          </p:spPr>
        </p:sp>
        <p:sp>
          <p:nvSpPr>
            <p:cNvPr id="11" name="Freeform 11"/>
            <p:cNvSpPr/>
            <p:nvPr/>
          </p:nvSpPr>
          <p:spPr>
            <a:xfrm>
              <a:off x="0" y="0"/>
              <a:ext cx="90918023" cy="4645584"/>
            </a:xfrm>
            <a:custGeom>
              <a:avLst/>
              <a:gdLst/>
              <a:ahLst/>
              <a:cxnLst/>
              <a:rect l="l" t="t" r="r" b="b"/>
              <a:pathLst>
                <a:path w="90918023" h="4645584">
                  <a:moveTo>
                    <a:pt x="90773238" y="4500804"/>
                  </a:moveTo>
                  <a:lnTo>
                    <a:pt x="90918023" y="4500804"/>
                  </a:lnTo>
                  <a:lnTo>
                    <a:pt x="90918023" y="4645584"/>
                  </a:lnTo>
                  <a:lnTo>
                    <a:pt x="90773238" y="4645584"/>
                  </a:lnTo>
                  <a:lnTo>
                    <a:pt x="90773238" y="4500804"/>
                  </a:lnTo>
                  <a:close/>
                  <a:moveTo>
                    <a:pt x="0" y="144780"/>
                  </a:moveTo>
                  <a:lnTo>
                    <a:pt x="144780" y="144780"/>
                  </a:lnTo>
                  <a:lnTo>
                    <a:pt x="144780" y="4500804"/>
                  </a:lnTo>
                  <a:lnTo>
                    <a:pt x="0" y="4500804"/>
                  </a:lnTo>
                  <a:lnTo>
                    <a:pt x="0" y="144780"/>
                  </a:lnTo>
                  <a:close/>
                  <a:moveTo>
                    <a:pt x="0" y="4500804"/>
                  </a:moveTo>
                  <a:lnTo>
                    <a:pt x="144780" y="4500804"/>
                  </a:lnTo>
                  <a:lnTo>
                    <a:pt x="144780" y="4645584"/>
                  </a:lnTo>
                  <a:lnTo>
                    <a:pt x="0" y="4645584"/>
                  </a:lnTo>
                  <a:lnTo>
                    <a:pt x="0" y="4500804"/>
                  </a:lnTo>
                  <a:close/>
                  <a:moveTo>
                    <a:pt x="90773238" y="144780"/>
                  </a:moveTo>
                  <a:lnTo>
                    <a:pt x="90918023" y="144780"/>
                  </a:lnTo>
                  <a:lnTo>
                    <a:pt x="90918023" y="4500804"/>
                  </a:lnTo>
                  <a:lnTo>
                    <a:pt x="90773238" y="4500804"/>
                  </a:lnTo>
                  <a:lnTo>
                    <a:pt x="90773238" y="144780"/>
                  </a:lnTo>
                  <a:close/>
                  <a:moveTo>
                    <a:pt x="144780" y="4500804"/>
                  </a:moveTo>
                  <a:lnTo>
                    <a:pt x="90773238" y="4500804"/>
                  </a:lnTo>
                  <a:lnTo>
                    <a:pt x="90773238" y="4645584"/>
                  </a:lnTo>
                  <a:lnTo>
                    <a:pt x="144780" y="4645584"/>
                  </a:lnTo>
                  <a:lnTo>
                    <a:pt x="144780" y="4500804"/>
                  </a:lnTo>
                  <a:close/>
                  <a:moveTo>
                    <a:pt x="90773238" y="0"/>
                  </a:moveTo>
                  <a:lnTo>
                    <a:pt x="90918023" y="0"/>
                  </a:lnTo>
                  <a:lnTo>
                    <a:pt x="90918023" y="144780"/>
                  </a:lnTo>
                  <a:lnTo>
                    <a:pt x="90773238" y="144780"/>
                  </a:lnTo>
                  <a:lnTo>
                    <a:pt x="90773238" y="0"/>
                  </a:lnTo>
                  <a:close/>
                  <a:moveTo>
                    <a:pt x="0" y="0"/>
                  </a:moveTo>
                  <a:lnTo>
                    <a:pt x="144780" y="0"/>
                  </a:lnTo>
                  <a:lnTo>
                    <a:pt x="144780" y="144780"/>
                  </a:lnTo>
                  <a:lnTo>
                    <a:pt x="0" y="144780"/>
                  </a:lnTo>
                  <a:lnTo>
                    <a:pt x="0" y="0"/>
                  </a:lnTo>
                  <a:close/>
                  <a:moveTo>
                    <a:pt x="144780" y="0"/>
                  </a:moveTo>
                  <a:lnTo>
                    <a:pt x="90773238" y="0"/>
                  </a:lnTo>
                  <a:lnTo>
                    <a:pt x="90773238" y="144780"/>
                  </a:lnTo>
                  <a:lnTo>
                    <a:pt x="144780" y="144780"/>
                  </a:lnTo>
                  <a:lnTo>
                    <a:pt x="144780" y="0"/>
                  </a:lnTo>
                  <a:close/>
                </a:path>
              </a:pathLst>
            </a:custGeom>
            <a:solidFill>
              <a:srgbClr val="000000"/>
            </a:solidFill>
          </p:spPr>
        </p:sp>
      </p:grpSp>
      <p:grpSp>
        <p:nvGrpSpPr>
          <p:cNvPr id="12" name="Group 12"/>
          <p:cNvGrpSpPr>
            <a:grpSpLocks noChangeAspect="1"/>
          </p:cNvGrpSpPr>
          <p:nvPr/>
        </p:nvGrpSpPr>
        <p:grpSpPr>
          <a:xfrm>
            <a:off x="1219200" y="959306"/>
            <a:ext cx="281202" cy="281202"/>
            <a:chOff x="0" y="0"/>
            <a:chExt cx="495300" cy="495300"/>
          </a:xfrm>
        </p:grpSpPr>
        <p:sp>
          <p:nvSpPr>
            <p:cNvPr id="13" name="Freeform 13"/>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000000"/>
            </a:solidFill>
          </p:spPr>
        </p:sp>
        <p:sp>
          <p:nvSpPr>
            <p:cNvPr id="14" name="Freeform 14"/>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E4B9B7"/>
            </a:solidFill>
          </p:spPr>
        </p:sp>
      </p:grpSp>
      <p:grpSp>
        <p:nvGrpSpPr>
          <p:cNvPr id="15" name="Group 15"/>
          <p:cNvGrpSpPr>
            <a:grpSpLocks noChangeAspect="1"/>
          </p:cNvGrpSpPr>
          <p:nvPr/>
        </p:nvGrpSpPr>
        <p:grpSpPr>
          <a:xfrm>
            <a:off x="1742282" y="959306"/>
            <a:ext cx="281202" cy="281202"/>
            <a:chOff x="0" y="0"/>
            <a:chExt cx="495300" cy="495300"/>
          </a:xfrm>
        </p:grpSpPr>
        <p:sp>
          <p:nvSpPr>
            <p:cNvPr id="16" name="Freeform 16"/>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000000"/>
            </a:solidFill>
          </p:spPr>
        </p:sp>
        <p:sp>
          <p:nvSpPr>
            <p:cNvPr id="17" name="Freeform 17"/>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EAD486"/>
            </a:solidFill>
          </p:spPr>
        </p:sp>
      </p:grpSp>
      <p:grpSp>
        <p:nvGrpSpPr>
          <p:cNvPr id="18" name="Group 18"/>
          <p:cNvGrpSpPr>
            <a:grpSpLocks noChangeAspect="1"/>
          </p:cNvGrpSpPr>
          <p:nvPr/>
        </p:nvGrpSpPr>
        <p:grpSpPr>
          <a:xfrm>
            <a:off x="2265364" y="959306"/>
            <a:ext cx="281202" cy="281202"/>
            <a:chOff x="0" y="0"/>
            <a:chExt cx="495300" cy="495300"/>
          </a:xfrm>
        </p:grpSpPr>
        <p:sp>
          <p:nvSpPr>
            <p:cNvPr id="19" name="Freeform 19"/>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000000"/>
            </a:solidFill>
          </p:spPr>
        </p:sp>
        <p:sp>
          <p:nvSpPr>
            <p:cNvPr id="20" name="Freeform 20"/>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CAE4BA"/>
            </a:solidFill>
          </p:spPr>
        </p:sp>
      </p:grpSp>
      <p:pic>
        <p:nvPicPr>
          <p:cNvPr id="21" name="Picture 2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59710" y="945362"/>
            <a:ext cx="309090" cy="309090"/>
          </a:xfrm>
          <a:prstGeom prst="rect">
            <a:avLst/>
          </a:prstGeom>
        </p:spPr>
      </p:pic>
      <p:pic>
        <p:nvPicPr>
          <p:cNvPr id="22" name="Picture 2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8208178" y="2522648"/>
            <a:ext cx="178642" cy="178642"/>
          </a:xfrm>
          <a:prstGeom prst="rect">
            <a:avLst/>
          </a:prstGeom>
        </p:spPr>
      </p:pic>
      <p:grpSp>
        <p:nvGrpSpPr>
          <p:cNvPr id="23" name="Group 23"/>
          <p:cNvGrpSpPr/>
          <p:nvPr/>
        </p:nvGrpSpPr>
        <p:grpSpPr>
          <a:xfrm>
            <a:off x="11664828" y="2889197"/>
            <a:ext cx="1871644" cy="2345423"/>
            <a:chOff x="0" y="0"/>
            <a:chExt cx="22580138" cy="28295971"/>
          </a:xfrm>
        </p:grpSpPr>
        <p:sp>
          <p:nvSpPr>
            <p:cNvPr id="24" name="Freeform 24"/>
            <p:cNvSpPr/>
            <p:nvPr/>
          </p:nvSpPr>
          <p:spPr>
            <a:xfrm>
              <a:off x="72390" y="72390"/>
              <a:ext cx="22435359" cy="28151193"/>
            </a:xfrm>
            <a:custGeom>
              <a:avLst/>
              <a:gdLst/>
              <a:ahLst/>
              <a:cxnLst/>
              <a:rect l="l" t="t" r="r" b="b"/>
              <a:pathLst>
                <a:path w="22435359" h="28151193">
                  <a:moveTo>
                    <a:pt x="0" y="0"/>
                  </a:moveTo>
                  <a:lnTo>
                    <a:pt x="22435359" y="0"/>
                  </a:lnTo>
                  <a:lnTo>
                    <a:pt x="22435359" y="28151193"/>
                  </a:lnTo>
                  <a:lnTo>
                    <a:pt x="0" y="28151193"/>
                  </a:lnTo>
                  <a:lnTo>
                    <a:pt x="0" y="0"/>
                  </a:lnTo>
                  <a:close/>
                </a:path>
              </a:pathLst>
            </a:custGeom>
            <a:solidFill>
              <a:srgbClr val="EAD486"/>
            </a:solidFill>
          </p:spPr>
        </p:sp>
        <p:sp>
          <p:nvSpPr>
            <p:cNvPr id="25" name="Freeform 25"/>
            <p:cNvSpPr/>
            <p:nvPr/>
          </p:nvSpPr>
          <p:spPr>
            <a:xfrm>
              <a:off x="0" y="0"/>
              <a:ext cx="22580138" cy="28295972"/>
            </a:xfrm>
            <a:custGeom>
              <a:avLst/>
              <a:gdLst/>
              <a:ahLst/>
              <a:cxnLst/>
              <a:rect l="l" t="t" r="r" b="b"/>
              <a:pathLst>
                <a:path w="22580138" h="28295972">
                  <a:moveTo>
                    <a:pt x="22435358" y="28151190"/>
                  </a:moveTo>
                  <a:lnTo>
                    <a:pt x="22580138" y="28151190"/>
                  </a:lnTo>
                  <a:lnTo>
                    <a:pt x="22580138" y="28295972"/>
                  </a:lnTo>
                  <a:lnTo>
                    <a:pt x="22435358" y="28295972"/>
                  </a:lnTo>
                  <a:lnTo>
                    <a:pt x="22435358" y="28151190"/>
                  </a:lnTo>
                  <a:close/>
                  <a:moveTo>
                    <a:pt x="0" y="144780"/>
                  </a:moveTo>
                  <a:lnTo>
                    <a:pt x="144780" y="144780"/>
                  </a:lnTo>
                  <a:lnTo>
                    <a:pt x="144780" y="28151190"/>
                  </a:lnTo>
                  <a:lnTo>
                    <a:pt x="0" y="28151190"/>
                  </a:lnTo>
                  <a:lnTo>
                    <a:pt x="0" y="144780"/>
                  </a:lnTo>
                  <a:close/>
                  <a:moveTo>
                    <a:pt x="0" y="28151190"/>
                  </a:moveTo>
                  <a:lnTo>
                    <a:pt x="144780" y="28151190"/>
                  </a:lnTo>
                  <a:lnTo>
                    <a:pt x="144780" y="28295972"/>
                  </a:lnTo>
                  <a:lnTo>
                    <a:pt x="0" y="28295972"/>
                  </a:lnTo>
                  <a:lnTo>
                    <a:pt x="0" y="28151190"/>
                  </a:lnTo>
                  <a:close/>
                  <a:moveTo>
                    <a:pt x="22435358" y="144780"/>
                  </a:moveTo>
                  <a:lnTo>
                    <a:pt x="22580138" y="144780"/>
                  </a:lnTo>
                  <a:lnTo>
                    <a:pt x="22580138" y="28151190"/>
                  </a:lnTo>
                  <a:lnTo>
                    <a:pt x="22435358" y="28151190"/>
                  </a:lnTo>
                  <a:lnTo>
                    <a:pt x="22435358" y="144780"/>
                  </a:lnTo>
                  <a:close/>
                  <a:moveTo>
                    <a:pt x="144780" y="28151190"/>
                  </a:moveTo>
                  <a:lnTo>
                    <a:pt x="22435358" y="28151190"/>
                  </a:lnTo>
                  <a:lnTo>
                    <a:pt x="22435358" y="28295972"/>
                  </a:lnTo>
                  <a:lnTo>
                    <a:pt x="144780" y="28295972"/>
                  </a:lnTo>
                  <a:lnTo>
                    <a:pt x="144780" y="28151190"/>
                  </a:lnTo>
                  <a:close/>
                  <a:moveTo>
                    <a:pt x="22435358" y="0"/>
                  </a:moveTo>
                  <a:lnTo>
                    <a:pt x="22580138" y="0"/>
                  </a:lnTo>
                  <a:lnTo>
                    <a:pt x="22580138" y="144780"/>
                  </a:lnTo>
                  <a:lnTo>
                    <a:pt x="22435358" y="144780"/>
                  </a:lnTo>
                  <a:lnTo>
                    <a:pt x="22435358" y="0"/>
                  </a:lnTo>
                  <a:close/>
                  <a:moveTo>
                    <a:pt x="0" y="0"/>
                  </a:moveTo>
                  <a:lnTo>
                    <a:pt x="144780" y="0"/>
                  </a:lnTo>
                  <a:lnTo>
                    <a:pt x="144780" y="144780"/>
                  </a:lnTo>
                  <a:lnTo>
                    <a:pt x="0" y="144780"/>
                  </a:lnTo>
                  <a:lnTo>
                    <a:pt x="0" y="0"/>
                  </a:lnTo>
                  <a:close/>
                  <a:moveTo>
                    <a:pt x="144780" y="0"/>
                  </a:moveTo>
                  <a:lnTo>
                    <a:pt x="22435358" y="0"/>
                  </a:lnTo>
                  <a:lnTo>
                    <a:pt x="22435358" y="144780"/>
                  </a:lnTo>
                  <a:lnTo>
                    <a:pt x="144780" y="144780"/>
                  </a:lnTo>
                  <a:lnTo>
                    <a:pt x="144780" y="0"/>
                  </a:lnTo>
                  <a:close/>
                </a:path>
              </a:pathLst>
            </a:custGeom>
            <a:solidFill>
              <a:srgbClr val="000000"/>
            </a:solidFill>
          </p:spPr>
        </p:sp>
      </p:grpSp>
      <p:grpSp>
        <p:nvGrpSpPr>
          <p:cNvPr id="26" name="Group 26"/>
          <p:cNvGrpSpPr/>
          <p:nvPr/>
        </p:nvGrpSpPr>
        <p:grpSpPr>
          <a:xfrm>
            <a:off x="6587112" y="2576667"/>
            <a:ext cx="408653" cy="2522476"/>
            <a:chOff x="0" y="0"/>
            <a:chExt cx="2070053" cy="12777736"/>
          </a:xfrm>
        </p:grpSpPr>
        <p:sp>
          <p:nvSpPr>
            <p:cNvPr id="27" name="Freeform 27"/>
            <p:cNvSpPr/>
            <p:nvPr/>
          </p:nvSpPr>
          <p:spPr>
            <a:xfrm>
              <a:off x="72390" y="72390"/>
              <a:ext cx="1925273" cy="12632956"/>
            </a:xfrm>
            <a:custGeom>
              <a:avLst/>
              <a:gdLst/>
              <a:ahLst/>
              <a:cxnLst/>
              <a:rect l="l" t="t" r="r" b="b"/>
              <a:pathLst>
                <a:path w="1925273" h="12632956">
                  <a:moveTo>
                    <a:pt x="0" y="0"/>
                  </a:moveTo>
                  <a:lnTo>
                    <a:pt x="1925273" y="0"/>
                  </a:lnTo>
                  <a:lnTo>
                    <a:pt x="1925273" y="12632956"/>
                  </a:lnTo>
                  <a:lnTo>
                    <a:pt x="0" y="12632956"/>
                  </a:lnTo>
                  <a:lnTo>
                    <a:pt x="0" y="0"/>
                  </a:lnTo>
                  <a:close/>
                </a:path>
              </a:pathLst>
            </a:custGeom>
            <a:solidFill>
              <a:srgbClr val="EAD486"/>
            </a:solidFill>
          </p:spPr>
        </p:sp>
        <p:sp>
          <p:nvSpPr>
            <p:cNvPr id="28" name="Freeform 28"/>
            <p:cNvSpPr/>
            <p:nvPr/>
          </p:nvSpPr>
          <p:spPr>
            <a:xfrm>
              <a:off x="0" y="0"/>
              <a:ext cx="2070053" cy="12777736"/>
            </a:xfrm>
            <a:custGeom>
              <a:avLst/>
              <a:gdLst/>
              <a:ahLst/>
              <a:cxnLst/>
              <a:rect l="l" t="t" r="r" b="b"/>
              <a:pathLst>
                <a:path w="2070053" h="12777736">
                  <a:moveTo>
                    <a:pt x="1925273" y="12632956"/>
                  </a:moveTo>
                  <a:lnTo>
                    <a:pt x="2070053" y="12632956"/>
                  </a:lnTo>
                  <a:lnTo>
                    <a:pt x="2070053" y="12777736"/>
                  </a:lnTo>
                  <a:lnTo>
                    <a:pt x="1925273" y="12777736"/>
                  </a:lnTo>
                  <a:lnTo>
                    <a:pt x="1925273" y="12632956"/>
                  </a:lnTo>
                  <a:close/>
                  <a:moveTo>
                    <a:pt x="0" y="144780"/>
                  </a:moveTo>
                  <a:lnTo>
                    <a:pt x="144780" y="144780"/>
                  </a:lnTo>
                  <a:lnTo>
                    <a:pt x="144780" y="12632956"/>
                  </a:lnTo>
                  <a:lnTo>
                    <a:pt x="0" y="12632956"/>
                  </a:lnTo>
                  <a:lnTo>
                    <a:pt x="0" y="144780"/>
                  </a:lnTo>
                  <a:close/>
                  <a:moveTo>
                    <a:pt x="0" y="12632956"/>
                  </a:moveTo>
                  <a:lnTo>
                    <a:pt x="144780" y="12632956"/>
                  </a:lnTo>
                  <a:lnTo>
                    <a:pt x="144780" y="12777736"/>
                  </a:lnTo>
                  <a:lnTo>
                    <a:pt x="0" y="12777736"/>
                  </a:lnTo>
                  <a:lnTo>
                    <a:pt x="0" y="12632956"/>
                  </a:lnTo>
                  <a:close/>
                  <a:moveTo>
                    <a:pt x="1925273" y="144780"/>
                  </a:moveTo>
                  <a:lnTo>
                    <a:pt x="2070053" y="144780"/>
                  </a:lnTo>
                  <a:lnTo>
                    <a:pt x="2070053" y="12632956"/>
                  </a:lnTo>
                  <a:lnTo>
                    <a:pt x="1925273" y="12632956"/>
                  </a:lnTo>
                  <a:lnTo>
                    <a:pt x="1925273" y="144780"/>
                  </a:lnTo>
                  <a:close/>
                  <a:moveTo>
                    <a:pt x="144780" y="12632956"/>
                  </a:moveTo>
                  <a:lnTo>
                    <a:pt x="1925274" y="12632956"/>
                  </a:lnTo>
                  <a:lnTo>
                    <a:pt x="1925274" y="12777736"/>
                  </a:lnTo>
                  <a:lnTo>
                    <a:pt x="144780" y="12777736"/>
                  </a:lnTo>
                  <a:lnTo>
                    <a:pt x="144780" y="12632956"/>
                  </a:lnTo>
                  <a:close/>
                  <a:moveTo>
                    <a:pt x="1925273" y="0"/>
                  </a:moveTo>
                  <a:lnTo>
                    <a:pt x="2070053" y="0"/>
                  </a:lnTo>
                  <a:lnTo>
                    <a:pt x="2070053" y="144780"/>
                  </a:lnTo>
                  <a:lnTo>
                    <a:pt x="1925273" y="144780"/>
                  </a:lnTo>
                  <a:lnTo>
                    <a:pt x="1925273" y="0"/>
                  </a:lnTo>
                  <a:close/>
                  <a:moveTo>
                    <a:pt x="0" y="0"/>
                  </a:moveTo>
                  <a:lnTo>
                    <a:pt x="144780" y="0"/>
                  </a:lnTo>
                  <a:lnTo>
                    <a:pt x="144780" y="144780"/>
                  </a:lnTo>
                  <a:lnTo>
                    <a:pt x="0" y="144780"/>
                  </a:lnTo>
                  <a:lnTo>
                    <a:pt x="0" y="0"/>
                  </a:lnTo>
                  <a:close/>
                  <a:moveTo>
                    <a:pt x="144780" y="0"/>
                  </a:moveTo>
                  <a:lnTo>
                    <a:pt x="1925274" y="0"/>
                  </a:lnTo>
                  <a:lnTo>
                    <a:pt x="1925274" y="144780"/>
                  </a:lnTo>
                  <a:lnTo>
                    <a:pt x="144780" y="144780"/>
                  </a:lnTo>
                  <a:lnTo>
                    <a:pt x="144780" y="0"/>
                  </a:lnTo>
                  <a:close/>
                </a:path>
              </a:pathLst>
            </a:custGeom>
            <a:solidFill>
              <a:srgbClr val="000000"/>
            </a:solidFill>
          </p:spPr>
        </p:sp>
      </p:grpSp>
      <p:grpSp>
        <p:nvGrpSpPr>
          <p:cNvPr id="29" name="Group 29"/>
          <p:cNvGrpSpPr/>
          <p:nvPr/>
        </p:nvGrpSpPr>
        <p:grpSpPr>
          <a:xfrm>
            <a:off x="6587112" y="5055734"/>
            <a:ext cx="408653" cy="1087625"/>
            <a:chOff x="0" y="0"/>
            <a:chExt cx="2070053" cy="5509425"/>
          </a:xfrm>
        </p:grpSpPr>
        <p:sp>
          <p:nvSpPr>
            <p:cNvPr id="30" name="Freeform 30"/>
            <p:cNvSpPr/>
            <p:nvPr/>
          </p:nvSpPr>
          <p:spPr>
            <a:xfrm>
              <a:off x="72390" y="72390"/>
              <a:ext cx="1925273" cy="5364645"/>
            </a:xfrm>
            <a:custGeom>
              <a:avLst/>
              <a:gdLst/>
              <a:ahLst/>
              <a:cxnLst/>
              <a:rect l="l" t="t" r="r" b="b"/>
              <a:pathLst>
                <a:path w="1925273" h="5364645">
                  <a:moveTo>
                    <a:pt x="0" y="0"/>
                  </a:moveTo>
                  <a:lnTo>
                    <a:pt x="1925273" y="0"/>
                  </a:lnTo>
                  <a:lnTo>
                    <a:pt x="1925273" y="5364645"/>
                  </a:lnTo>
                  <a:lnTo>
                    <a:pt x="0" y="5364645"/>
                  </a:lnTo>
                  <a:lnTo>
                    <a:pt x="0" y="0"/>
                  </a:lnTo>
                  <a:close/>
                </a:path>
              </a:pathLst>
            </a:custGeom>
            <a:solidFill>
              <a:srgbClr val="FFEBE3"/>
            </a:solidFill>
          </p:spPr>
        </p:sp>
        <p:sp>
          <p:nvSpPr>
            <p:cNvPr id="31" name="Freeform 31"/>
            <p:cNvSpPr/>
            <p:nvPr/>
          </p:nvSpPr>
          <p:spPr>
            <a:xfrm>
              <a:off x="0" y="0"/>
              <a:ext cx="2070053" cy="5509425"/>
            </a:xfrm>
            <a:custGeom>
              <a:avLst/>
              <a:gdLst/>
              <a:ahLst/>
              <a:cxnLst/>
              <a:rect l="l" t="t" r="r" b="b"/>
              <a:pathLst>
                <a:path w="2070053" h="5509425">
                  <a:moveTo>
                    <a:pt x="1925273" y="5364645"/>
                  </a:moveTo>
                  <a:lnTo>
                    <a:pt x="2070053" y="5364645"/>
                  </a:lnTo>
                  <a:lnTo>
                    <a:pt x="2070053" y="5509425"/>
                  </a:lnTo>
                  <a:lnTo>
                    <a:pt x="1925273" y="5509425"/>
                  </a:lnTo>
                  <a:lnTo>
                    <a:pt x="1925273" y="5364645"/>
                  </a:lnTo>
                  <a:close/>
                  <a:moveTo>
                    <a:pt x="0" y="144780"/>
                  </a:moveTo>
                  <a:lnTo>
                    <a:pt x="144780" y="144780"/>
                  </a:lnTo>
                  <a:lnTo>
                    <a:pt x="144780" y="5364645"/>
                  </a:lnTo>
                  <a:lnTo>
                    <a:pt x="0" y="5364645"/>
                  </a:lnTo>
                  <a:lnTo>
                    <a:pt x="0" y="144780"/>
                  </a:lnTo>
                  <a:close/>
                  <a:moveTo>
                    <a:pt x="0" y="5364645"/>
                  </a:moveTo>
                  <a:lnTo>
                    <a:pt x="144780" y="5364645"/>
                  </a:lnTo>
                  <a:lnTo>
                    <a:pt x="144780" y="5509425"/>
                  </a:lnTo>
                  <a:lnTo>
                    <a:pt x="0" y="5509425"/>
                  </a:lnTo>
                  <a:lnTo>
                    <a:pt x="0" y="5364645"/>
                  </a:lnTo>
                  <a:close/>
                  <a:moveTo>
                    <a:pt x="1925273" y="144780"/>
                  </a:moveTo>
                  <a:lnTo>
                    <a:pt x="2070053" y="144780"/>
                  </a:lnTo>
                  <a:lnTo>
                    <a:pt x="2070053" y="5364645"/>
                  </a:lnTo>
                  <a:lnTo>
                    <a:pt x="1925273" y="5364645"/>
                  </a:lnTo>
                  <a:lnTo>
                    <a:pt x="1925273" y="144780"/>
                  </a:lnTo>
                  <a:close/>
                  <a:moveTo>
                    <a:pt x="144780" y="5364645"/>
                  </a:moveTo>
                  <a:lnTo>
                    <a:pt x="1925274" y="5364645"/>
                  </a:lnTo>
                  <a:lnTo>
                    <a:pt x="1925274" y="5509425"/>
                  </a:lnTo>
                  <a:lnTo>
                    <a:pt x="144780" y="5509425"/>
                  </a:lnTo>
                  <a:lnTo>
                    <a:pt x="144780" y="5364645"/>
                  </a:lnTo>
                  <a:close/>
                  <a:moveTo>
                    <a:pt x="1925273" y="0"/>
                  </a:moveTo>
                  <a:lnTo>
                    <a:pt x="2070053" y="0"/>
                  </a:lnTo>
                  <a:lnTo>
                    <a:pt x="2070053" y="144780"/>
                  </a:lnTo>
                  <a:lnTo>
                    <a:pt x="1925273" y="144780"/>
                  </a:lnTo>
                  <a:lnTo>
                    <a:pt x="1925273" y="0"/>
                  </a:lnTo>
                  <a:close/>
                  <a:moveTo>
                    <a:pt x="0" y="0"/>
                  </a:moveTo>
                  <a:lnTo>
                    <a:pt x="144780" y="0"/>
                  </a:lnTo>
                  <a:lnTo>
                    <a:pt x="144780" y="144780"/>
                  </a:lnTo>
                  <a:lnTo>
                    <a:pt x="0" y="144780"/>
                  </a:lnTo>
                  <a:lnTo>
                    <a:pt x="0" y="0"/>
                  </a:lnTo>
                  <a:close/>
                  <a:moveTo>
                    <a:pt x="144780" y="0"/>
                  </a:moveTo>
                  <a:lnTo>
                    <a:pt x="1925274" y="0"/>
                  </a:lnTo>
                  <a:lnTo>
                    <a:pt x="1925274" y="144780"/>
                  </a:lnTo>
                  <a:lnTo>
                    <a:pt x="144780" y="144780"/>
                  </a:lnTo>
                  <a:lnTo>
                    <a:pt x="144780" y="0"/>
                  </a:lnTo>
                  <a:close/>
                </a:path>
              </a:pathLst>
            </a:custGeom>
            <a:solidFill>
              <a:srgbClr val="000000"/>
            </a:solidFill>
          </p:spPr>
        </p:sp>
      </p:grpSp>
      <p:pic>
        <p:nvPicPr>
          <p:cNvPr id="32" name="Picture 3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6714131" y="5185069"/>
            <a:ext cx="179101" cy="268819"/>
          </a:xfrm>
          <a:prstGeom prst="rect">
            <a:avLst/>
          </a:prstGeom>
        </p:spPr>
      </p:pic>
      <p:pic>
        <p:nvPicPr>
          <p:cNvPr id="33" name="Picture 3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flipH="1">
            <a:off x="6714131" y="5745206"/>
            <a:ext cx="179101" cy="268819"/>
          </a:xfrm>
          <a:prstGeom prst="rect">
            <a:avLst/>
          </a:prstGeom>
        </p:spPr>
      </p:pic>
      <p:sp>
        <p:nvSpPr>
          <p:cNvPr id="34" name="AutoShape 34"/>
          <p:cNvSpPr/>
          <p:nvPr/>
        </p:nvSpPr>
        <p:spPr>
          <a:xfrm>
            <a:off x="6611599" y="5583223"/>
            <a:ext cx="355600" cy="0"/>
          </a:xfrm>
          <a:prstGeom prst="line">
            <a:avLst/>
          </a:prstGeom>
          <a:ln w="28575" cap="flat">
            <a:solidFill>
              <a:srgbClr val="000000"/>
            </a:solidFill>
            <a:prstDash val="solid"/>
            <a:headEnd type="none" w="sm" len="sm"/>
            <a:tailEnd type="none" w="sm" len="sm"/>
          </a:ln>
        </p:spPr>
      </p:sp>
      <p:grpSp>
        <p:nvGrpSpPr>
          <p:cNvPr id="35" name="Group 35"/>
          <p:cNvGrpSpPr/>
          <p:nvPr/>
        </p:nvGrpSpPr>
        <p:grpSpPr>
          <a:xfrm>
            <a:off x="1365532" y="2638365"/>
            <a:ext cx="5231105" cy="3490707"/>
            <a:chOff x="0" y="0"/>
            <a:chExt cx="6974807" cy="4654276"/>
          </a:xfrm>
        </p:grpSpPr>
        <p:pic>
          <p:nvPicPr>
            <p:cNvPr id="36" name="Picture 36"/>
            <p:cNvPicPr>
              <a:picLocks noChangeAspect="1"/>
            </p:cNvPicPr>
            <p:nvPr/>
          </p:nvPicPr>
          <p:blipFill>
            <a:blip r:embed="rId8"/>
            <a:srcRect l="12858" t="11419" r="15293" b="8838"/>
            <a:stretch>
              <a:fillRect/>
            </a:stretch>
          </p:blipFill>
          <p:spPr>
            <a:xfrm>
              <a:off x="0" y="0"/>
              <a:ext cx="6974807" cy="4654276"/>
            </a:xfrm>
            <a:prstGeom prst="rect">
              <a:avLst/>
            </a:prstGeom>
          </p:spPr>
        </p:pic>
      </p:grpSp>
      <p:grpSp>
        <p:nvGrpSpPr>
          <p:cNvPr id="37" name="Group 37"/>
          <p:cNvGrpSpPr/>
          <p:nvPr/>
        </p:nvGrpSpPr>
        <p:grpSpPr>
          <a:xfrm>
            <a:off x="1336957" y="2115983"/>
            <a:ext cx="5658808" cy="522382"/>
            <a:chOff x="0" y="0"/>
            <a:chExt cx="28664995" cy="2646154"/>
          </a:xfrm>
        </p:grpSpPr>
        <p:sp>
          <p:nvSpPr>
            <p:cNvPr id="38" name="Freeform 38"/>
            <p:cNvSpPr/>
            <p:nvPr/>
          </p:nvSpPr>
          <p:spPr>
            <a:xfrm>
              <a:off x="72390" y="72390"/>
              <a:ext cx="28520215" cy="2501374"/>
            </a:xfrm>
            <a:custGeom>
              <a:avLst/>
              <a:gdLst/>
              <a:ahLst/>
              <a:cxnLst/>
              <a:rect l="l" t="t" r="r" b="b"/>
              <a:pathLst>
                <a:path w="28520215" h="2501374">
                  <a:moveTo>
                    <a:pt x="0" y="0"/>
                  </a:moveTo>
                  <a:lnTo>
                    <a:pt x="28520215" y="0"/>
                  </a:lnTo>
                  <a:lnTo>
                    <a:pt x="28520215" y="2501374"/>
                  </a:lnTo>
                  <a:lnTo>
                    <a:pt x="0" y="2501374"/>
                  </a:lnTo>
                  <a:lnTo>
                    <a:pt x="0" y="0"/>
                  </a:lnTo>
                  <a:close/>
                </a:path>
              </a:pathLst>
            </a:custGeom>
            <a:solidFill>
              <a:srgbClr val="CAE4BA"/>
            </a:solidFill>
          </p:spPr>
        </p:sp>
        <p:sp>
          <p:nvSpPr>
            <p:cNvPr id="39" name="Freeform 39"/>
            <p:cNvSpPr/>
            <p:nvPr/>
          </p:nvSpPr>
          <p:spPr>
            <a:xfrm>
              <a:off x="0" y="0"/>
              <a:ext cx="28664995" cy="2646154"/>
            </a:xfrm>
            <a:custGeom>
              <a:avLst/>
              <a:gdLst/>
              <a:ahLst/>
              <a:cxnLst/>
              <a:rect l="l" t="t" r="r" b="b"/>
              <a:pathLst>
                <a:path w="28664995" h="2646154">
                  <a:moveTo>
                    <a:pt x="28520216" y="2501374"/>
                  </a:moveTo>
                  <a:lnTo>
                    <a:pt x="28664995" y="2501374"/>
                  </a:lnTo>
                  <a:lnTo>
                    <a:pt x="28664995" y="2646154"/>
                  </a:lnTo>
                  <a:lnTo>
                    <a:pt x="28520216" y="2646154"/>
                  </a:lnTo>
                  <a:lnTo>
                    <a:pt x="28520216" y="2501374"/>
                  </a:lnTo>
                  <a:close/>
                  <a:moveTo>
                    <a:pt x="0" y="144780"/>
                  </a:moveTo>
                  <a:lnTo>
                    <a:pt x="144780" y="144780"/>
                  </a:lnTo>
                  <a:lnTo>
                    <a:pt x="144780" y="2501374"/>
                  </a:lnTo>
                  <a:lnTo>
                    <a:pt x="0" y="2501374"/>
                  </a:lnTo>
                  <a:lnTo>
                    <a:pt x="0" y="144780"/>
                  </a:lnTo>
                  <a:close/>
                  <a:moveTo>
                    <a:pt x="0" y="2501374"/>
                  </a:moveTo>
                  <a:lnTo>
                    <a:pt x="144780" y="2501374"/>
                  </a:lnTo>
                  <a:lnTo>
                    <a:pt x="144780" y="2646154"/>
                  </a:lnTo>
                  <a:lnTo>
                    <a:pt x="0" y="2646154"/>
                  </a:lnTo>
                  <a:lnTo>
                    <a:pt x="0" y="2501374"/>
                  </a:lnTo>
                  <a:close/>
                  <a:moveTo>
                    <a:pt x="28520216" y="144780"/>
                  </a:moveTo>
                  <a:lnTo>
                    <a:pt x="28664995" y="144780"/>
                  </a:lnTo>
                  <a:lnTo>
                    <a:pt x="28664995" y="2501374"/>
                  </a:lnTo>
                  <a:lnTo>
                    <a:pt x="28520216" y="2501374"/>
                  </a:lnTo>
                  <a:lnTo>
                    <a:pt x="28520216" y="144780"/>
                  </a:lnTo>
                  <a:close/>
                  <a:moveTo>
                    <a:pt x="144780" y="2501374"/>
                  </a:moveTo>
                  <a:lnTo>
                    <a:pt x="28520216" y="2501374"/>
                  </a:lnTo>
                  <a:lnTo>
                    <a:pt x="28520216" y="2646154"/>
                  </a:lnTo>
                  <a:lnTo>
                    <a:pt x="144780" y="2646154"/>
                  </a:lnTo>
                  <a:lnTo>
                    <a:pt x="144780" y="2501374"/>
                  </a:lnTo>
                  <a:close/>
                  <a:moveTo>
                    <a:pt x="28520216" y="0"/>
                  </a:moveTo>
                  <a:lnTo>
                    <a:pt x="28664995" y="0"/>
                  </a:lnTo>
                  <a:lnTo>
                    <a:pt x="28664995" y="144780"/>
                  </a:lnTo>
                  <a:lnTo>
                    <a:pt x="28520216" y="144780"/>
                  </a:lnTo>
                  <a:lnTo>
                    <a:pt x="28520216" y="0"/>
                  </a:lnTo>
                  <a:close/>
                  <a:moveTo>
                    <a:pt x="0" y="0"/>
                  </a:moveTo>
                  <a:lnTo>
                    <a:pt x="144780" y="0"/>
                  </a:lnTo>
                  <a:lnTo>
                    <a:pt x="144780" y="144780"/>
                  </a:lnTo>
                  <a:lnTo>
                    <a:pt x="0" y="144780"/>
                  </a:lnTo>
                  <a:lnTo>
                    <a:pt x="0" y="0"/>
                  </a:lnTo>
                  <a:close/>
                  <a:moveTo>
                    <a:pt x="144780" y="0"/>
                  </a:moveTo>
                  <a:lnTo>
                    <a:pt x="28520216" y="0"/>
                  </a:lnTo>
                  <a:lnTo>
                    <a:pt x="28520216" y="144780"/>
                  </a:lnTo>
                  <a:lnTo>
                    <a:pt x="144780" y="144780"/>
                  </a:lnTo>
                  <a:lnTo>
                    <a:pt x="144780" y="0"/>
                  </a:lnTo>
                  <a:close/>
                </a:path>
              </a:pathLst>
            </a:custGeom>
            <a:solidFill>
              <a:srgbClr val="000000"/>
            </a:solidFill>
          </p:spPr>
        </p:sp>
      </p:grpSp>
      <p:pic>
        <p:nvPicPr>
          <p:cNvPr id="40" name="Picture 4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611599" y="2255008"/>
            <a:ext cx="244332" cy="244332"/>
          </a:xfrm>
          <a:prstGeom prst="rect">
            <a:avLst/>
          </a:prstGeom>
        </p:spPr>
      </p:pic>
      <p:sp>
        <p:nvSpPr>
          <p:cNvPr id="41" name="AutoShape 41"/>
          <p:cNvSpPr/>
          <p:nvPr/>
        </p:nvSpPr>
        <p:spPr>
          <a:xfrm rot="-5400000">
            <a:off x="-432102" y="4345726"/>
            <a:ext cx="3566693" cy="0"/>
          </a:xfrm>
          <a:prstGeom prst="line">
            <a:avLst/>
          </a:prstGeom>
          <a:ln w="28575" cap="rnd">
            <a:solidFill>
              <a:srgbClr val="000000"/>
            </a:solidFill>
            <a:prstDash val="solid"/>
            <a:headEnd type="none" w="sm" len="sm"/>
            <a:tailEnd type="none" w="sm" len="sm"/>
          </a:ln>
        </p:spPr>
      </p:sp>
      <p:sp>
        <p:nvSpPr>
          <p:cNvPr id="42" name="AutoShape 42"/>
          <p:cNvSpPr/>
          <p:nvPr/>
        </p:nvSpPr>
        <p:spPr>
          <a:xfrm rot="-10800000">
            <a:off x="1336957" y="6114785"/>
            <a:ext cx="5274642" cy="0"/>
          </a:xfrm>
          <a:prstGeom prst="line">
            <a:avLst/>
          </a:prstGeom>
          <a:ln w="28575" cap="rnd">
            <a:solidFill>
              <a:srgbClr val="000000"/>
            </a:solidFill>
            <a:prstDash val="solid"/>
            <a:headEnd type="none" w="sm" len="sm"/>
            <a:tailEnd type="none" w="sm" len="sm"/>
          </a:ln>
        </p:spPr>
      </p:sp>
      <p:pic>
        <p:nvPicPr>
          <p:cNvPr id="43" name="Picture 43"/>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1690187" y="3241113"/>
            <a:ext cx="1803954" cy="1673168"/>
          </a:xfrm>
          <a:prstGeom prst="rect">
            <a:avLst/>
          </a:prstGeom>
        </p:spPr>
      </p:pic>
      <p:sp>
        <p:nvSpPr>
          <p:cNvPr id="44" name="TextBox 44"/>
          <p:cNvSpPr txBox="1"/>
          <p:nvPr/>
        </p:nvSpPr>
        <p:spPr>
          <a:xfrm>
            <a:off x="8462793" y="2507822"/>
            <a:ext cx="3836470" cy="228918"/>
          </a:xfrm>
          <a:prstGeom prst="rect">
            <a:avLst/>
          </a:prstGeom>
        </p:spPr>
        <p:txBody>
          <a:bodyPr lIns="0" tIns="0" rIns="0" bIns="0" rtlCol="0" anchor="t">
            <a:spAutoFit/>
          </a:bodyPr>
          <a:lstStyle/>
          <a:p>
            <a:pPr>
              <a:lnSpc>
                <a:spcPts val="1700"/>
              </a:lnSpc>
            </a:pPr>
            <a:r>
              <a:rPr lang="en-US" sz="1700" spc="85">
                <a:solidFill>
                  <a:srgbClr val="000000"/>
                </a:solidFill>
                <a:latin typeface="Cartograph Mono Bold"/>
              </a:rPr>
              <a:t>ARDUNINO UNO</a:t>
            </a:r>
          </a:p>
        </p:txBody>
      </p:sp>
      <p:pic>
        <p:nvPicPr>
          <p:cNvPr id="45" name="Picture 4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1755581" y="2558098"/>
            <a:ext cx="178642" cy="178642"/>
          </a:xfrm>
          <a:prstGeom prst="rect">
            <a:avLst/>
          </a:prstGeom>
        </p:spPr>
      </p:pic>
      <p:grpSp>
        <p:nvGrpSpPr>
          <p:cNvPr id="46" name="Group 46"/>
          <p:cNvGrpSpPr/>
          <p:nvPr/>
        </p:nvGrpSpPr>
        <p:grpSpPr>
          <a:xfrm>
            <a:off x="14888066" y="2974055"/>
            <a:ext cx="1871644" cy="2345423"/>
            <a:chOff x="0" y="0"/>
            <a:chExt cx="22580138" cy="28295971"/>
          </a:xfrm>
        </p:grpSpPr>
        <p:sp>
          <p:nvSpPr>
            <p:cNvPr id="47" name="Freeform 47"/>
            <p:cNvSpPr/>
            <p:nvPr/>
          </p:nvSpPr>
          <p:spPr>
            <a:xfrm>
              <a:off x="72390" y="72390"/>
              <a:ext cx="22435359" cy="28151193"/>
            </a:xfrm>
            <a:custGeom>
              <a:avLst/>
              <a:gdLst/>
              <a:ahLst/>
              <a:cxnLst/>
              <a:rect l="l" t="t" r="r" b="b"/>
              <a:pathLst>
                <a:path w="22435359" h="28151193">
                  <a:moveTo>
                    <a:pt x="0" y="0"/>
                  </a:moveTo>
                  <a:lnTo>
                    <a:pt x="22435359" y="0"/>
                  </a:lnTo>
                  <a:lnTo>
                    <a:pt x="22435359" y="28151193"/>
                  </a:lnTo>
                  <a:lnTo>
                    <a:pt x="0" y="28151193"/>
                  </a:lnTo>
                  <a:lnTo>
                    <a:pt x="0" y="0"/>
                  </a:lnTo>
                  <a:close/>
                </a:path>
              </a:pathLst>
            </a:custGeom>
            <a:solidFill>
              <a:srgbClr val="EAD486"/>
            </a:solidFill>
          </p:spPr>
        </p:sp>
        <p:sp>
          <p:nvSpPr>
            <p:cNvPr id="48" name="Freeform 48"/>
            <p:cNvSpPr/>
            <p:nvPr/>
          </p:nvSpPr>
          <p:spPr>
            <a:xfrm>
              <a:off x="0" y="0"/>
              <a:ext cx="22580138" cy="28295972"/>
            </a:xfrm>
            <a:custGeom>
              <a:avLst/>
              <a:gdLst/>
              <a:ahLst/>
              <a:cxnLst/>
              <a:rect l="l" t="t" r="r" b="b"/>
              <a:pathLst>
                <a:path w="22580138" h="28295972">
                  <a:moveTo>
                    <a:pt x="22435358" y="28151190"/>
                  </a:moveTo>
                  <a:lnTo>
                    <a:pt x="22580138" y="28151190"/>
                  </a:lnTo>
                  <a:lnTo>
                    <a:pt x="22580138" y="28295972"/>
                  </a:lnTo>
                  <a:lnTo>
                    <a:pt x="22435358" y="28295972"/>
                  </a:lnTo>
                  <a:lnTo>
                    <a:pt x="22435358" y="28151190"/>
                  </a:lnTo>
                  <a:close/>
                  <a:moveTo>
                    <a:pt x="0" y="144780"/>
                  </a:moveTo>
                  <a:lnTo>
                    <a:pt x="144780" y="144780"/>
                  </a:lnTo>
                  <a:lnTo>
                    <a:pt x="144780" y="28151190"/>
                  </a:lnTo>
                  <a:lnTo>
                    <a:pt x="0" y="28151190"/>
                  </a:lnTo>
                  <a:lnTo>
                    <a:pt x="0" y="144780"/>
                  </a:lnTo>
                  <a:close/>
                  <a:moveTo>
                    <a:pt x="0" y="28151190"/>
                  </a:moveTo>
                  <a:lnTo>
                    <a:pt x="144780" y="28151190"/>
                  </a:lnTo>
                  <a:lnTo>
                    <a:pt x="144780" y="28295972"/>
                  </a:lnTo>
                  <a:lnTo>
                    <a:pt x="0" y="28295972"/>
                  </a:lnTo>
                  <a:lnTo>
                    <a:pt x="0" y="28151190"/>
                  </a:lnTo>
                  <a:close/>
                  <a:moveTo>
                    <a:pt x="22435358" y="144780"/>
                  </a:moveTo>
                  <a:lnTo>
                    <a:pt x="22580138" y="144780"/>
                  </a:lnTo>
                  <a:lnTo>
                    <a:pt x="22580138" y="28151190"/>
                  </a:lnTo>
                  <a:lnTo>
                    <a:pt x="22435358" y="28151190"/>
                  </a:lnTo>
                  <a:lnTo>
                    <a:pt x="22435358" y="144780"/>
                  </a:lnTo>
                  <a:close/>
                  <a:moveTo>
                    <a:pt x="144780" y="28151190"/>
                  </a:moveTo>
                  <a:lnTo>
                    <a:pt x="22435358" y="28151190"/>
                  </a:lnTo>
                  <a:lnTo>
                    <a:pt x="22435358" y="28295972"/>
                  </a:lnTo>
                  <a:lnTo>
                    <a:pt x="144780" y="28295972"/>
                  </a:lnTo>
                  <a:lnTo>
                    <a:pt x="144780" y="28151190"/>
                  </a:lnTo>
                  <a:close/>
                  <a:moveTo>
                    <a:pt x="22435358" y="0"/>
                  </a:moveTo>
                  <a:lnTo>
                    <a:pt x="22580138" y="0"/>
                  </a:lnTo>
                  <a:lnTo>
                    <a:pt x="22580138" y="144780"/>
                  </a:lnTo>
                  <a:lnTo>
                    <a:pt x="22435358" y="144780"/>
                  </a:lnTo>
                  <a:lnTo>
                    <a:pt x="22435358" y="0"/>
                  </a:lnTo>
                  <a:close/>
                  <a:moveTo>
                    <a:pt x="0" y="0"/>
                  </a:moveTo>
                  <a:lnTo>
                    <a:pt x="144780" y="0"/>
                  </a:lnTo>
                  <a:lnTo>
                    <a:pt x="144780" y="144780"/>
                  </a:lnTo>
                  <a:lnTo>
                    <a:pt x="0" y="144780"/>
                  </a:lnTo>
                  <a:lnTo>
                    <a:pt x="0" y="0"/>
                  </a:lnTo>
                  <a:close/>
                  <a:moveTo>
                    <a:pt x="144780" y="0"/>
                  </a:moveTo>
                  <a:lnTo>
                    <a:pt x="22435358" y="0"/>
                  </a:lnTo>
                  <a:lnTo>
                    <a:pt x="22435358" y="144780"/>
                  </a:lnTo>
                  <a:lnTo>
                    <a:pt x="144780" y="144780"/>
                  </a:lnTo>
                  <a:lnTo>
                    <a:pt x="144780" y="0"/>
                  </a:lnTo>
                  <a:close/>
                </a:path>
              </a:pathLst>
            </a:custGeom>
            <a:solidFill>
              <a:srgbClr val="000000"/>
            </a:solidFill>
          </p:spPr>
        </p:sp>
      </p:grpSp>
      <p:grpSp>
        <p:nvGrpSpPr>
          <p:cNvPr id="49" name="Group 49"/>
          <p:cNvGrpSpPr/>
          <p:nvPr/>
        </p:nvGrpSpPr>
        <p:grpSpPr>
          <a:xfrm>
            <a:off x="14888066" y="6620704"/>
            <a:ext cx="1871644" cy="2345423"/>
            <a:chOff x="0" y="0"/>
            <a:chExt cx="22580138" cy="28295971"/>
          </a:xfrm>
        </p:grpSpPr>
        <p:sp>
          <p:nvSpPr>
            <p:cNvPr id="50" name="Freeform 50"/>
            <p:cNvSpPr/>
            <p:nvPr/>
          </p:nvSpPr>
          <p:spPr>
            <a:xfrm>
              <a:off x="72390" y="72390"/>
              <a:ext cx="22435359" cy="28151193"/>
            </a:xfrm>
            <a:custGeom>
              <a:avLst/>
              <a:gdLst/>
              <a:ahLst/>
              <a:cxnLst/>
              <a:rect l="l" t="t" r="r" b="b"/>
              <a:pathLst>
                <a:path w="22435359" h="28151193">
                  <a:moveTo>
                    <a:pt x="0" y="0"/>
                  </a:moveTo>
                  <a:lnTo>
                    <a:pt x="22435359" y="0"/>
                  </a:lnTo>
                  <a:lnTo>
                    <a:pt x="22435359" y="28151193"/>
                  </a:lnTo>
                  <a:lnTo>
                    <a:pt x="0" y="28151193"/>
                  </a:lnTo>
                  <a:lnTo>
                    <a:pt x="0" y="0"/>
                  </a:lnTo>
                  <a:close/>
                </a:path>
              </a:pathLst>
            </a:custGeom>
            <a:solidFill>
              <a:srgbClr val="EAD486"/>
            </a:solidFill>
          </p:spPr>
        </p:sp>
        <p:sp>
          <p:nvSpPr>
            <p:cNvPr id="51" name="Freeform 51"/>
            <p:cNvSpPr/>
            <p:nvPr/>
          </p:nvSpPr>
          <p:spPr>
            <a:xfrm>
              <a:off x="0" y="0"/>
              <a:ext cx="22580138" cy="28295972"/>
            </a:xfrm>
            <a:custGeom>
              <a:avLst/>
              <a:gdLst/>
              <a:ahLst/>
              <a:cxnLst/>
              <a:rect l="l" t="t" r="r" b="b"/>
              <a:pathLst>
                <a:path w="22580138" h="28295972">
                  <a:moveTo>
                    <a:pt x="22435358" y="28151190"/>
                  </a:moveTo>
                  <a:lnTo>
                    <a:pt x="22580138" y="28151190"/>
                  </a:lnTo>
                  <a:lnTo>
                    <a:pt x="22580138" y="28295972"/>
                  </a:lnTo>
                  <a:lnTo>
                    <a:pt x="22435358" y="28295972"/>
                  </a:lnTo>
                  <a:lnTo>
                    <a:pt x="22435358" y="28151190"/>
                  </a:lnTo>
                  <a:close/>
                  <a:moveTo>
                    <a:pt x="0" y="144780"/>
                  </a:moveTo>
                  <a:lnTo>
                    <a:pt x="144780" y="144780"/>
                  </a:lnTo>
                  <a:lnTo>
                    <a:pt x="144780" y="28151190"/>
                  </a:lnTo>
                  <a:lnTo>
                    <a:pt x="0" y="28151190"/>
                  </a:lnTo>
                  <a:lnTo>
                    <a:pt x="0" y="144780"/>
                  </a:lnTo>
                  <a:close/>
                  <a:moveTo>
                    <a:pt x="0" y="28151190"/>
                  </a:moveTo>
                  <a:lnTo>
                    <a:pt x="144780" y="28151190"/>
                  </a:lnTo>
                  <a:lnTo>
                    <a:pt x="144780" y="28295972"/>
                  </a:lnTo>
                  <a:lnTo>
                    <a:pt x="0" y="28295972"/>
                  </a:lnTo>
                  <a:lnTo>
                    <a:pt x="0" y="28151190"/>
                  </a:lnTo>
                  <a:close/>
                  <a:moveTo>
                    <a:pt x="22435358" y="144780"/>
                  </a:moveTo>
                  <a:lnTo>
                    <a:pt x="22580138" y="144780"/>
                  </a:lnTo>
                  <a:lnTo>
                    <a:pt x="22580138" y="28151190"/>
                  </a:lnTo>
                  <a:lnTo>
                    <a:pt x="22435358" y="28151190"/>
                  </a:lnTo>
                  <a:lnTo>
                    <a:pt x="22435358" y="144780"/>
                  </a:lnTo>
                  <a:close/>
                  <a:moveTo>
                    <a:pt x="144780" y="28151190"/>
                  </a:moveTo>
                  <a:lnTo>
                    <a:pt x="22435358" y="28151190"/>
                  </a:lnTo>
                  <a:lnTo>
                    <a:pt x="22435358" y="28295972"/>
                  </a:lnTo>
                  <a:lnTo>
                    <a:pt x="144780" y="28295972"/>
                  </a:lnTo>
                  <a:lnTo>
                    <a:pt x="144780" y="28151190"/>
                  </a:lnTo>
                  <a:close/>
                  <a:moveTo>
                    <a:pt x="22435358" y="0"/>
                  </a:moveTo>
                  <a:lnTo>
                    <a:pt x="22580138" y="0"/>
                  </a:lnTo>
                  <a:lnTo>
                    <a:pt x="22580138" y="144780"/>
                  </a:lnTo>
                  <a:lnTo>
                    <a:pt x="22435358" y="144780"/>
                  </a:lnTo>
                  <a:lnTo>
                    <a:pt x="22435358" y="0"/>
                  </a:lnTo>
                  <a:close/>
                  <a:moveTo>
                    <a:pt x="0" y="0"/>
                  </a:moveTo>
                  <a:lnTo>
                    <a:pt x="144780" y="0"/>
                  </a:lnTo>
                  <a:lnTo>
                    <a:pt x="144780" y="144780"/>
                  </a:lnTo>
                  <a:lnTo>
                    <a:pt x="0" y="144780"/>
                  </a:lnTo>
                  <a:lnTo>
                    <a:pt x="0" y="0"/>
                  </a:lnTo>
                  <a:close/>
                  <a:moveTo>
                    <a:pt x="144780" y="0"/>
                  </a:moveTo>
                  <a:lnTo>
                    <a:pt x="22435358" y="0"/>
                  </a:lnTo>
                  <a:lnTo>
                    <a:pt x="22435358" y="144780"/>
                  </a:lnTo>
                  <a:lnTo>
                    <a:pt x="144780" y="144780"/>
                  </a:lnTo>
                  <a:lnTo>
                    <a:pt x="144780" y="0"/>
                  </a:lnTo>
                  <a:close/>
                </a:path>
              </a:pathLst>
            </a:custGeom>
            <a:solidFill>
              <a:srgbClr val="000000"/>
            </a:solidFill>
          </p:spPr>
        </p:sp>
      </p:grpSp>
      <p:grpSp>
        <p:nvGrpSpPr>
          <p:cNvPr id="52" name="Group 52"/>
          <p:cNvGrpSpPr/>
          <p:nvPr/>
        </p:nvGrpSpPr>
        <p:grpSpPr>
          <a:xfrm>
            <a:off x="11656343" y="6620704"/>
            <a:ext cx="1871644" cy="2345423"/>
            <a:chOff x="0" y="0"/>
            <a:chExt cx="22580138" cy="28295971"/>
          </a:xfrm>
        </p:grpSpPr>
        <p:sp>
          <p:nvSpPr>
            <p:cNvPr id="53" name="Freeform 53"/>
            <p:cNvSpPr/>
            <p:nvPr/>
          </p:nvSpPr>
          <p:spPr>
            <a:xfrm>
              <a:off x="72390" y="72390"/>
              <a:ext cx="22435359" cy="28151193"/>
            </a:xfrm>
            <a:custGeom>
              <a:avLst/>
              <a:gdLst/>
              <a:ahLst/>
              <a:cxnLst/>
              <a:rect l="l" t="t" r="r" b="b"/>
              <a:pathLst>
                <a:path w="22435359" h="28151193">
                  <a:moveTo>
                    <a:pt x="0" y="0"/>
                  </a:moveTo>
                  <a:lnTo>
                    <a:pt x="22435359" y="0"/>
                  </a:lnTo>
                  <a:lnTo>
                    <a:pt x="22435359" y="28151193"/>
                  </a:lnTo>
                  <a:lnTo>
                    <a:pt x="0" y="28151193"/>
                  </a:lnTo>
                  <a:lnTo>
                    <a:pt x="0" y="0"/>
                  </a:lnTo>
                  <a:close/>
                </a:path>
              </a:pathLst>
            </a:custGeom>
            <a:solidFill>
              <a:srgbClr val="EAD486"/>
            </a:solidFill>
          </p:spPr>
        </p:sp>
        <p:sp>
          <p:nvSpPr>
            <p:cNvPr id="54" name="Freeform 54"/>
            <p:cNvSpPr/>
            <p:nvPr/>
          </p:nvSpPr>
          <p:spPr>
            <a:xfrm>
              <a:off x="0" y="0"/>
              <a:ext cx="22580138" cy="28295972"/>
            </a:xfrm>
            <a:custGeom>
              <a:avLst/>
              <a:gdLst/>
              <a:ahLst/>
              <a:cxnLst/>
              <a:rect l="l" t="t" r="r" b="b"/>
              <a:pathLst>
                <a:path w="22580138" h="28295972">
                  <a:moveTo>
                    <a:pt x="22435358" y="28151190"/>
                  </a:moveTo>
                  <a:lnTo>
                    <a:pt x="22580138" y="28151190"/>
                  </a:lnTo>
                  <a:lnTo>
                    <a:pt x="22580138" y="28295972"/>
                  </a:lnTo>
                  <a:lnTo>
                    <a:pt x="22435358" y="28295972"/>
                  </a:lnTo>
                  <a:lnTo>
                    <a:pt x="22435358" y="28151190"/>
                  </a:lnTo>
                  <a:close/>
                  <a:moveTo>
                    <a:pt x="0" y="144780"/>
                  </a:moveTo>
                  <a:lnTo>
                    <a:pt x="144780" y="144780"/>
                  </a:lnTo>
                  <a:lnTo>
                    <a:pt x="144780" y="28151190"/>
                  </a:lnTo>
                  <a:lnTo>
                    <a:pt x="0" y="28151190"/>
                  </a:lnTo>
                  <a:lnTo>
                    <a:pt x="0" y="144780"/>
                  </a:lnTo>
                  <a:close/>
                  <a:moveTo>
                    <a:pt x="0" y="28151190"/>
                  </a:moveTo>
                  <a:lnTo>
                    <a:pt x="144780" y="28151190"/>
                  </a:lnTo>
                  <a:lnTo>
                    <a:pt x="144780" y="28295972"/>
                  </a:lnTo>
                  <a:lnTo>
                    <a:pt x="0" y="28295972"/>
                  </a:lnTo>
                  <a:lnTo>
                    <a:pt x="0" y="28151190"/>
                  </a:lnTo>
                  <a:close/>
                  <a:moveTo>
                    <a:pt x="22435358" y="144780"/>
                  </a:moveTo>
                  <a:lnTo>
                    <a:pt x="22580138" y="144780"/>
                  </a:lnTo>
                  <a:lnTo>
                    <a:pt x="22580138" y="28151190"/>
                  </a:lnTo>
                  <a:lnTo>
                    <a:pt x="22435358" y="28151190"/>
                  </a:lnTo>
                  <a:lnTo>
                    <a:pt x="22435358" y="144780"/>
                  </a:lnTo>
                  <a:close/>
                  <a:moveTo>
                    <a:pt x="144780" y="28151190"/>
                  </a:moveTo>
                  <a:lnTo>
                    <a:pt x="22435358" y="28151190"/>
                  </a:lnTo>
                  <a:lnTo>
                    <a:pt x="22435358" y="28295972"/>
                  </a:lnTo>
                  <a:lnTo>
                    <a:pt x="144780" y="28295972"/>
                  </a:lnTo>
                  <a:lnTo>
                    <a:pt x="144780" y="28151190"/>
                  </a:lnTo>
                  <a:close/>
                  <a:moveTo>
                    <a:pt x="22435358" y="0"/>
                  </a:moveTo>
                  <a:lnTo>
                    <a:pt x="22580138" y="0"/>
                  </a:lnTo>
                  <a:lnTo>
                    <a:pt x="22580138" y="144780"/>
                  </a:lnTo>
                  <a:lnTo>
                    <a:pt x="22435358" y="144780"/>
                  </a:lnTo>
                  <a:lnTo>
                    <a:pt x="22435358" y="0"/>
                  </a:lnTo>
                  <a:close/>
                  <a:moveTo>
                    <a:pt x="0" y="0"/>
                  </a:moveTo>
                  <a:lnTo>
                    <a:pt x="144780" y="0"/>
                  </a:lnTo>
                  <a:lnTo>
                    <a:pt x="144780" y="144780"/>
                  </a:lnTo>
                  <a:lnTo>
                    <a:pt x="0" y="144780"/>
                  </a:lnTo>
                  <a:lnTo>
                    <a:pt x="0" y="0"/>
                  </a:lnTo>
                  <a:close/>
                  <a:moveTo>
                    <a:pt x="144780" y="0"/>
                  </a:moveTo>
                  <a:lnTo>
                    <a:pt x="22435358" y="0"/>
                  </a:lnTo>
                  <a:lnTo>
                    <a:pt x="22435358" y="144780"/>
                  </a:lnTo>
                  <a:lnTo>
                    <a:pt x="144780" y="144780"/>
                  </a:lnTo>
                  <a:lnTo>
                    <a:pt x="144780" y="0"/>
                  </a:lnTo>
                  <a:close/>
                </a:path>
              </a:pathLst>
            </a:custGeom>
            <a:solidFill>
              <a:srgbClr val="000000"/>
            </a:solidFill>
          </p:spPr>
        </p:sp>
      </p:grpSp>
      <p:grpSp>
        <p:nvGrpSpPr>
          <p:cNvPr id="55" name="Group 55"/>
          <p:cNvGrpSpPr/>
          <p:nvPr/>
        </p:nvGrpSpPr>
        <p:grpSpPr>
          <a:xfrm>
            <a:off x="8208178" y="6620704"/>
            <a:ext cx="1871644" cy="2345423"/>
            <a:chOff x="0" y="0"/>
            <a:chExt cx="22580138" cy="28295971"/>
          </a:xfrm>
        </p:grpSpPr>
        <p:sp>
          <p:nvSpPr>
            <p:cNvPr id="56" name="Freeform 56"/>
            <p:cNvSpPr/>
            <p:nvPr/>
          </p:nvSpPr>
          <p:spPr>
            <a:xfrm>
              <a:off x="72390" y="72390"/>
              <a:ext cx="22435359" cy="28151193"/>
            </a:xfrm>
            <a:custGeom>
              <a:avLst/>
              <a:gdLst/>
              <a:ahLst/>
              <a:cxnLst/>
              <a:rect l="l" t="t" r="r" b="b"/>
              <a:pathLst>
                <a:path w="22435359" h="28151193">
                  <a:moveTo>
                    <a:pt x="0" y="0"/>
                  </a:moveTo>
                  <a:lnTo>
                    <a:pt x="22435359" y="0"/>
                  </a:lnTo>
                  <a:lnTo>
                    <a:pt x="22435359" y="28151193"/>
                  </a:lnTo>
                  <a:lnTo>
                    <a:pt x="0" y="28151193"/>
                  </a:lnTo>
                  <a:lnTo>
                    <a:pt x="0" y="0"/>
                  </a:lnTo>
                  <a:close/>
                </a:path>
              </a:pathLst>
            </a:custGeom>
            <a:solidFill>
              <a:srgbClr val="EAD486"/>
            </a:solidFill>
          </p:spPr>
        </p:sp>
        <p:sp>
          <p:nvSpPr>
            <p:cNvPr id="57" name="Freeform 57"/>
            <p:cNvSpPr/>
            <p:nvPr/>
          </p:nvSpPr>
          <p:spPr>
            <a:xfrm>
              <a:off x="0" y="0"/>
              <a:ext cx="22580138" cy="28295972"/>
            </a:xfrm>
            <a:custGeom>
              <a:avLst/>
              <a:gdLst/>
              <a:ahLst/>
              <a:cxnLst/>
              <a:rect l="l" t="t" r="r" b="b"/>
              <a:pathLst>
                <a:path w="22580138" h="28295972">
                  <a:moveTo>
                    <a:pt x="22435358" y="28151190"/>
                  </a:moveTo>
                  <a:lnTo>
                    <a:pt x="22580138" y="28151190"/>
                  </a:lnTo>
                  <a:lnTo>
                    <a:pt x="22580138" y="28295972"/>
                  </a:lnTo>
                  <a:lnTo>
                    <a:pt x="22435358" y="28295972"/>
                  </a:lnTo>
                  <a:lnTo>
                    <a:pt x="22435358" y="28151190"/>
                  </a:lnTo>
                  <a:close/>
                  <a:moveTo>
                    <a:pt x="0" y="144780"/>
                  </a:moveTo>
                  <a:lnTo>
                    <a:pt x="144780" y="144780"/>
                  </a:lnTo>
                  <a:lnTo>
                    <a:pt x="144780" y="28151190"/>
                  </a:lnTo>
                  <a:lnTo>
                    <a:pt x="0" y="28151190"/>
                  </a:lnTo>
                  <a:lnTo>
                    <a:pt x="0" y="144780"/>
                  </a:lnTo>
                  <a:close/>
                  <a:moveTo>
                    <a:pt x="0" y="28151190"/>
                  </a:moveTo>
                  <a:lnTo>
                    <a:pt x="144780" y="28151190"/>
                  </a:lnTo>
                  <a:lnTo>
                    <a:pt x="144780" y="28295972"/>
                  </a:lnTo>
                  <a:lnTo>
                    <a:pt x="0" y="28295972"/>
                  </a:lnTo>
                  <a:lnTo>
                    <a:pt x="0" y="28151190"/>
                  </a:lnTo>
                  <a:close/>
                  <a:moveTo>
                    <a:pt x="22435358" y="144780"/>
                  </a:moveTo>
                  <a:lnTo>
                    <a:pt x="22580138" y="144780"/>
                  </a:lnTo>
                  <a:lnTo>
                    <a:pt x="22580138" y="28151190"/>
                  </a:lnTo>
                  <a:lnTo>
                    <a:pt x="22435358" y="28151190"/>
                  </a:lnTo>
                  <a:lnTo>
                    <a:pt x="22435358" y="144780"/>
                  </a:lnTo>
                  <a:close/>
                  <a:moveTo>
                    <a:pt x="144780" y="28151190"/>
                  </a:moveTo>
                  <a:lnTo>
                    <a:pt x="22435358" y="28151190"/>
                  </a:lnTo>
                  <a:lnTo>
                    <a:pt x="22435358" y="28295972"/>
                  </a:lnTo>
                  <a:lnTo>
                    <a:pt x="144780" y="28295972"/>
                  </a:lnTo>
                  <a:lnTo>
                    <a:pt x="144780" y="28151190"/>
                  </a:lnTo>
                  <a:close/>
                  <a:moveTo>
                    <a:pt x="22435358" y="0"/>
                  </a:moveTo>
                  <a:lnTo>
                    <a:pt x="22580138" y="0"/>
                  </a:lnTo>
                  <a:lnTo>
                    <a:pt x="22580138" y="144780"/>
                  </a:lnTo>
                  <a:lnTo>
                    <a:pt x="22435358" y="144780"/>
                  </a:lnTo>
                  <a:lnTo>
                    <a:pt x="22435358" y="0"/>
                  </a:lnTo>
                  <a:close/>
                  <a:moveTo>
                    <a:pt x="0" y="0"/>
                  </a:moveTo>
                  <a:lnTo>
                    <a:pt x="144780" y="0"/>
                  </a:lnTo>
                  <a:lnTo>
                    <a:pt x="144780" y="144780"/>
                  </a:lnTo>
                  <a:lnTo>
                    <a:pt x="0" y="144780"/>
                  </a:lnTo>
                  <a:lnTo>
                    <a:pt x="0" y="0"/>
                  </a:lnTo>
                  <a:close/>
                  <a:moveTo>
                    <a:pt x="144780" y="0"/>
                  </a:moveTo>
                  <a:lnTo>
                    <a:pt x="22435358" y="0"/>
                  </a:lnTo>
                  <a:lnTo>
                    <a:pt x="22435358" y="144780"/>
                  </a:lnTo>
                  <a:lnTo>
                    <a:pt x="144780" y="144780"/>
                  </a:lnTo>
                  <a:lnTo>
                    <a:pt x="144780" y="0"/>
                  </a:lnTo>
                  <a:close/>
                </a:path>
              </a:pathLst>
            </a:custGeom>
            <a:solidFill>
              <a:srgbClr val="000000"/>
            </a:solidFill>
          </p:spPr>
        </p:sp>
      </p:grpSp>
      <p:grpSp>
        <p:nvGrpSpPr>
          <p:cNvPr id="58" name="Group 58"/>
          <p:cNvGrpSpPr/>
          <p:nvPr/>
        </p:nvGrpSpPr>
        <p:grpSpPr>
          <a:xfrm>
            <a:off x="8208178" y="2884505"/>
            <a:ext cx="1871644" cy="2345423"/>
            <a:chOff x="0" y="0"/>
            <a:chExt cx="22580138" cy="28295971"/>
          </a:xfrm>
        </p:grpSpPr>
        <p:sp>
          <p:nvSpPr>
            <p:cNvPr id="59" name="Freeform 59"/>
            <p:cNvSpPr/>
            <p:nvPr/>
          </p:nvSpPr>
          <p:spPr>
            <a:xfrm>
              <a:off x="72390" y="72390"/>
              <a:ext cx="22435359" cy="28151193"/>
            </a:xfrm>
            <a:custGeom>
              <a:avLst/>
              <a:gdLst/>
              <a:ahLst/>
              <a:cxnLst/>
              <a:rect l="l" t="t" r="r" b="b"/>
              <a:pathLst>
                <a:path w="22435359" h="28151193">
                  <a:moveTo>
                    <a:pt x="0" y="0"/>
                  </a:moveTo>
                  <a:lnTo>
                    <a:pt x="22435359" y="0"/>
                  </a:lnTo>
                  <a:lnTo>
                    <a:pt x="22435359" y="28151193"/>
                  </a:lnTo>
                  <a:lnTo>
                    <a:pt x="0" y="28151193"/>
                  </a:lnTo>
                  <a:lnTo>
                    <a:pt x="0" y="0"/>
                  </a:lnTo>
                  <a:close/>
                </a:path>
              </a:pathLst>
            </a:custGeom>
            <a:solidFill>
              <a:srgbClr val="EAD486"/>
            </a:solidFill>
          </p:spPr>
        </p:sp>
        <p:sp>
          <p:nvSpPr>
            <p:cNvPr id="60" name="Freeform 60"/>
            <p:cNvSpPr/>
            <p:nvPr/>
          </p:nvSpPr>
          <p:spPr>
            <a:xfrm>
              <a:off x="0" y="0"/>
              <a:ext cx="22580138" cy="28295972"/>
            </a:xfrm>
            <a:custGeom>
              <a:avLst/>
              <a:gdLst/>
              <a:ahLst/>
              <a:cxnLst/>
              <a:rect l="l" t="t" r="r" b="b"/>
              <a:pathLst>
                <a:path w="22580138" h="28295972">
                  <a:moveTo>
                    <a:pt x="22435358" y="28151190"/>
                  </a:moveTo>
                  <a:lnTo>
                    <a:pt x="22580138" y="28151190"/>
                  </a:lnTo>
                  <a:lnTo>
                    <a:pt x="22580138" y="28295972"/>
                  </a:lnTo>
                  <a:lnTo>
                    <a:pt x="22435358" y="28295972"/>
                  </a:lnTo>
                  <a:lnTo>
                    <a:pt x="22435358" y="28151190"/>
                  </a:lnTo>
                  <a:close/>
                  <a:moveTo>
                    <a:pt x="0" y="144780"/>
                  </a:moveTo>
                  <a:lnTo>
                    <a:pt x="144780" y="144780"/>
                  </a:lnTo>
                  <a:lnTo>
                    <a:pt x="144780" y="28151190"/>
                  </a:lnTo>
                  <a:lnTo>
                    <a:pt x="0" y="28151190"/>
                  </a:lnTo>
                  <a:lnTo>
                    <a:pt x="0" y="144780"/>
                  </a:lnTo>
                  <a:close/>
                  <a:moveTo>
                    <a:pt x="0" y="28151190"/>
                  </a:moveTo>
                  <a:lnTo>
                    <a:pt x="144780" y="28151190"/>
                  </a:lnTo>
                  <a:lnTo>
                    <a:pt x="144780" y="28295972"/>
                  </a:lnTo>
                  <a:lnTo>
                    <a:pt x="0" y="28295972"/>
                  </a:lnTo>
                  <a:lnTo>
                    <a:pt x="0" y="28151190"/>
                  </a:lnTo>
                  <a:close/>
                  <a:moveTo>
                    <a:pt x="22435358" y="144780"/>
                  </a:moveTo>
                  <a:lnTo>
                    <a:pt x="22580138" y="144780"/>
                  </a:lnTo>
                  <a:lnTo>
                    <a:pt x="22580138" y="28151190"/>
                  </a:lnTo>
                  <a:lnTo>
                    <a:pt x="22435358" y="28151190"/>
                  </a:lnTo>
                  <a:lnTo>
                    <a:pt x="22435358" y="144780"/>
                  </a:lnTo>
                  <a:close/>
                  <a:moveTo>
                    <a:pt x="144780" y="28151190"/>
                  </a:moveTo>
                  <a:lnTo>
                    <a:pt x="22435358" y="28151190"/>
                  </a:lnTo>
                  <a:lnTo>
                    <a:pt x="22435358" y="28295972"/>
                  </a:lnTo>
                  <a:lnTo>
                    <a:pt x="144780" y="28295972"/>
                  </a:lnTo>
                  <a:lnTo>
                    <a:pt x="144780" y="28151190"/>
                  </a:lnTo>
                  <a:close/>
                  <a:moveTo>
                    <a:pt x="22435358" y="0"/>
                  </a:moveTo>
                  <a:lnTo>
                    <a:pt x="22580138" y="0"/>
                  </a:lnTo>
                  <a:lnTo>
                    <a:pt x="22580138" y="144780"/>
                  </a:lnTo>
                  <a:lnTo>
                    <a:pt x="22435358" y="144780"/>
                  </a:lnTo>
                  <a:lnTo>
                    <a:pt x="22435358" y="0"/>
                  </a:lnTo>
                  <a:close/>
                  <a:moveTo>
                    <a:pt x="0" y="0"/>
                  </a:moveTo>
                  <a:lnTo>
                    <a:pt x="144780" y="0"/>
                  </a:lnTo>
                  <a:lnTo>
                    <a:pt x="144780" y="144780"/>
                  </a:lnTo>
                  <a:lnTo>
                    <a:pt x="0" y="144780"/>
                  </a:lnTo>
                  <a:lnTo>
                    <a:pt x="0" y="0"/>
                  </a:lnTo>
                  <a:close/>
                  <a:moveTo>
                    <a:pt x="144780" y="0"/>
                  </a:moveTo>
                  <a:lnTo>
                    <a:pt x="22435358" y="0"/>
                  </a:lnTo>
                  <a:lnTo>
                    <a:pt x="22435358" y="144780"/>
                  </a:lnTo>
                  <a:lnTo>
                    <a:pt x="144780" y="144780"/>
                  </a:lnTo>
                  <a:lnTo>
                    <a:pt x="144780" y="0"/>
                  </a:lnTo>
                  <a:close/>
                </a:path>
              </a:pathLst>
            </a:custGeom>
            <a:solidFill>
              <a:srgbClr val="000000"/>
            </a:solidFill>
          </p:spPr>
        </p:sp>
      </p:grpSp>
      <p:pic>
        <p:nvPicPr>
          <p:cNvPr id="61" name="Picture 61"/>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8149009" y="3367398"/>
            <a:ext cx="1956074" cy="1420599"/>
          </a:xfrm>
          <a:prstGeom prst="rect">
            <a:avLst/>
          </a:prstGeom>
        </p:spPr>
      </p:pic>
      <p:pic>
        <p:nvPicPr>
          <p:cNvPr id="62" name="Picture 62"/>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4824146" y="3540674"/>
            <a:ext cx="1999483" cy="1212186"/>
          </a:xfrm>
          <a:prstGeom prst="rect">
            <a:avLst/>
          </a:prstGeom>
        </p:spPr>
      </p:pic>
      <p:pic>
        <p:nvPicPr>
          <p:cNvPr id="63" name="Picture 63"/>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8416747" y="6782041"/>
            <a:ext cx="1538554" cy="2022749"/>
          </a:xfrm>
          <a:prstGeom prst="rect">
            <a:avLst/>
          </a:prstGeom>
        </p:spPr>
      </p:pic>
      <p:pic>
        <p:nvPicPr>
          <p:cNvPr id="64" name="Picture 64"/>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1755581" y="7023346"/>
            <a:ext cx="1673168" cy="1731609"/>
          </a:xfrm>
          <a:prstGeom prst="rect">
            <a:avLst/>
          </a:prstGeom>
        </p:spPr>
      </p:pic>
      <p:pic>
        <p:nvPicPr>
          <p:cNvPr id="65" name="Picture 65"/>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14993627" y="7128739"/>
            <a:ext cx="1660521" cy="1098020"/>
          </a:xfrm>
          <a:prstGeom prst="rect">
            <a:avLst/>
          </a:prstGeom>
        </p:spPr>
      </p:pic>
      <p:sp>
        <p:nvSpPr>
          <p:cNvPr id="66" name="TextBox 66"/>
          <p:cNvSpPr txBox="1"/>
          <p:nvPr/>
        </p:nvSpPr>
        <p:spPr>
          <a:xfrm>
            <a:off x="1336957" y="7319239"/>
            <a:ext cx="4721859" cy="1330325"/>
          </a:xfrm>
          <a:prstGeom prst="rect">
            <a:avLst/>
          </a:prstGeom>
        </p:spPr>
        <p:txBody>
          <a:bodyPr lIns="0" tIns="0" rIns="0" bIns="0" rtlCol="0" anchor="t">
            <a:spAutoFit/>
          </a:bodyPr>
          <a:lstStyle/>
          <a:p>
            <a:pPr marL="0" lvl="0" indent="0">
              <a:lnSpc>
                <a:spcPts val="9999"/>
              </a:lnSpc>
              <a:spcBef>
                <a:spcPct val="0"/>
              </a:spcBef>
            </a:pPr>
            <a:r>
              <a:rPr lang="en-US" sz="9999">
                <a:solidFill>
                  <a:srgbClr val="000000"/>
                </a:solidFill>
                <a:latin typeface="Courier Prime Bold"/>
              </a:rPr>
              <a:t>HOW?</a:t>
            </a:r>
          </a:p>
        </p:txBody>
      </p:sp>
      <p:sp>
        <p:nvSpPr>
          <p:cNvPr id="67" name="TextBox 67"/>
          <p:cNvSpPr txBox="1"/>
          <p:nvPr/>
        </p:nvSpPr>
        <p:spPr>
          <a:xfrm>
            <a:off x="11987418" y="2561694"/>
            <a:ext cx="3836470" cy="228918"/>
          </a:xfrm>
          <a:prstGeom prst="rect">
            <a:avLst/>
          </a:prstGeom>
        </p:spPr>
        <p:txBody>
          <a:bodyPr lIns="0" tIns="0" rIns="0" bIns="0" rtlCol="0" anchor="t">
            <a:spAutoFit/>
          </a:bodyPr>
          <a:lstStyle/>
          <a:p>
            <a:pPr>
              <a:lnSpc>
                <a:spcPts val="1700"/>
              </a:lnSpc>
            </a:pPr>
            <a:r>
              <a:rPr lang="en-US" sz="1700" spc="85">
                <a:solidFill>
                  <a:srgbClr val="000000"/>
                </a:solidFill>
                <a:latin typeface="Cartograph Mono Bold"/>
              </a:rPr>
              <a:t>SERVO MOTOR</a:t>
            </a:r>
          </a:p>
        </p:txBody>
      </p:sp>
      <p:sp>
        <p:nvSpPr>
          <p:cNvPr id="68" name="TextBox 68"/>
          <p:cNvSpPr txBox="1"/>
          <p:nvPr/>
        </p:nvSpPr>
        <p:spPr>
          <a:xfrm>
            <a:off x="15217795" y="2578521"/>
            <a:ext cx="3836470" cy="228918"/>
          </a:xfrm>
          <a:prstGeom prst="rect">
            <a:avLst/>
          </a:prstGeom>
        </p:spPr>
        <p:txBody>
          <a:bodyPr lIns="0" tIns="0" rIns="0" bIns="0" rtlCol="0" anchor="t">
            <a:spAutoFit/>
          </a:bodyPr>
          <a:lstStyle/>
          <a:p>
            <a:pPr>
              <a:lnSpc>
                <a:spcPts val="1700"/>
              </a:lnSpc>
            </a:pPr>
            <a:r>
              <a:rPr lang="en-US" sz="1700" spc="85">
                <a:solidFill>
                  <a:srgbClr val="000000"/>
                </a:solidFill>
                <a:latin typeface="Cartograph Mono Bold"/>
              </a:rPr>
              <a:t>LCD DISPLAY</a:t>
            </a:r>
          </a:p>
        </p:txBody>
      </p:sp>
      <p:pic>
        <p:nvPicPr>
          <p:cNvPr id="69" name="Picture 6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4993627" y="2616407"/>
            <a:ext cx="178642" cy="178642"/>
          </a:xfrm>
          <a:prstGeom prst="rect">
            <a:avLst/>
          </a:prstGeom>
        </p:spPr>
      </p:pic>
      <p:sp>
        <p:nvSpPr>
          <p:cNvPr id="70" name="TextBox 70"/>
          <p:cNvSpPr txBox="1"/>
          <p:nvPr/>
        </p:nvSpPr>
        <p:spPr>
          <a:xfrm>
            <a:off x="8462793" y="6072081"/>
            <a:ext cx="3836470" cy="443230"/>
          </a:xfrm>
          <a:prstGeom prst="rect">
            <a:avLst/>
          </a:prstGeom>
        </p:spPr>
        <p:txBody>
          <a:bodyPr lIns="0" tIns="0" rIns="0" bIns="0" rtlCol="0" anchor="t">
            <a:spAutoFit/>
          </a:bodyPr>
          <a:lstStyle/>
          <a:p>
            <a:pPr>
              <a:lnSpc>
                <a:spcPts val="1700"/>
              </a:lnSpc>
            </a:pPr>
            <a:r>
              <a:rPr lang="en-US" sz="1700" spc="85">
                <a:solidFill>
                  <a:srgbClr val="000000"/>
                </a:solidFill>
                <a:latin typeface="Cartograph Mono Bold"/>
              </a:rPr>
              <a:t>ULTRASONIC </a:t>
            </a:r>
          </a:p>
          <a:p>
            <a:pPr>
              <a:lnSpc>
                <a:spcPts val="1700"/>
              </a:lnSpc>
            </a:pPr>
            <a:r>
              <a:rPr lang="en-US" sz="1700" spc="85">
                <a:solidFill>
                  <a:srgbClr val="000000"/>
                </a:solidFill>
                <a:latin typeface="Cartograph Mono Bold"/>
              </a:rPr>
              <a:t>SENSOR</a:t>
            </a:r>
          </a:p>
        </p:txBody>
      </p:sp>
      <p:pic>
        <p:nvPicPr>
          <p:cNvPr id="71" name="Picture 7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8208178" y="6079177"/>
            <a:ext cx="178642" cy="178642"/>
          </a:xfrm>
          <a:prstGeom prst="rect">
            <a:avLst/>
          </a:prstGeom>
        </p:spPr>
      </p:pic>
      <p:sp>
        <p:nvSpPr>
          <p:cNvPr id="72" name="TextBox 72"/>
          <p:cNvSpPr txBox="1"/>
          <p:nvPr/>
        </p:nvSpPr>
        <p:spPr>
          <a:xfrm>
            <a:off x="11987418" y="6286394"/>
            <a:ext cx="3836470" cy="228918"/>
          </a:xfrm>
          <a:prstGeom prst="rect">
            <a:avLst/>
          </a:prstGeom>
        </p:spPr>
        <p:txBody>
          <a:bodyPr lIns="0" tIns="0" rIns="0" bIns="0" rtlCol="0" anchor="t">
            <a:spAutoFit/>
          </a:bodyPr>
          <a:lstStyle/>
          <a:p>
            <a:pPr>
              <a:lnSpc>
                <a:spcPts val="1700"/>
              </a:lnSpc>
            </a:pPr>
            <a:r>
              <a:rPr lang="en-US" sz="1700" spc="85">
                <a:solidFill>
                  <a:srgbClr val="000000"/>
                </a:solidFill>
                <a:latin typeface="Cartograph Mono Bold"/>
              </a:rPr>
              <a:t>BUZZER</a:t>
            </a:r>
          </a:p>
        </p:txBody>
      </p:sp>
      <p:pic>
        <p:nvPicPr>
          <p:cNvPr id="73" name="Picture 7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1755581" y="6315079"/>
            <a:ext cx="178642" cy="178642"/>
          </a:xfrm>
          <a:prstGeom prst="rect">
            <a:avLst/>
          </a:prstGeom>
        </p:spPr>
      </p:pic>
      <p:sp>
        <p:nvSpPr>
          <p:cNvPr id="74" name="TextBox 74"/>
          <p:cNvSpPr txBox="1"/>
          <p:nvPr/>
        </p:nvSpPr>
        <p:spPr>
          <a:xfrm>
            <a:off x="14993627" y="6050491"/>
            <a:ext cx="3836470" cy="443230"/>
          </a:xfrm>
          <a:prstGeom prst="rect">
            <a:avLst/>
          </a:prstGeom>
        </p:spPr>
        <p:txBody>
          <a:bodyPr lIns="0" tIns="0" rIns="0" bIns="0" rtlCol="0" anchor="t">
            <a:spAutoFit/>
          </a:bodyPr>
          <a:lstStyle/>
          <a:p>
            <a:pPr>
              <a:lnSpc>
                <a:spcPts val="1700"/>
              </a:lnSpc>
            </a:pPr>
            <a:r>
              <a:rPr lang="en-US" sz="1700" spc="85">
                <a:solidFill>
                  <a:srgbClr val="000000"/>
                </a:solidFill>
                <a:latin typeface="Cartograph Mono Bold"/>
              </a:rPr>
              <a:t>TEMPERATURE SENSOR </a:t>
            </a:r>
          </a:p>
          <a:p>
            <a:pPr>
              <a:lnSpc>
                <a:spcPts val="1700"/>
              </a:lnSpc>
            </a:pPr>
            <a:r>
              <a:rPr lang="en-US" sz="1700" spc="85">
                <a:solidFill>
                  <a:srgbClr val="000000"/>
                </a:solidFill>
                <a:latin typeface="Cartograph Mono Bold"/>
              </a:rPr>
              <a:t>(MLX90614)</a:t>
            </a:r>
          </a:p>
        </p:txBody>
      </p:sp>
      <p:pic>
        <p:nvPicPr>
          <p:cNvPr id="75" name="Picture 7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4709424" y="6079177"/>
            <a:ext cx="178642" cy="17864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2F2"/>
        </a:solidFill>
        <a:effectLst/>
      </p:bgPr>
    </p:bg>
    <p:spTree>
      <p:nvGrpSpPr>
        <p:cNvPr id="1" name=""/>
        <p:cNvGrpSpPr/>
        <p:nvPr/>
      </p:nvGrpSpPr>
      <p:grpSpPr>
        <a:xfrm>
          <a:off x="0" y="0"/>
          <a:ext cx="0" cy="0"/>
          <a:chOff x="0" y="0"/>
          <a:chExt cx="0" cy="0"/>
        </a:xfrm>
      </p:grpSpPr>
      <p:grpSp>
        <p:nvGrpSpPr>
          <p:cNvPr id="2" name="Group 2"/>
          <p:cNvGrpSpPr/>
          <p:nvPr/>
        </p:nvGrpSpPr>
        <p:grpSpPr>
          <a:xfrm>
            <a:off x="16287217" y="5935286"/>
            <a:ext cx="5657850" cy="5657850"/>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4B9B7"/>
            </a:solidFill>
          </p:spPr>
        </p:sp>
      </p:grpSp>
      <p:grpSp>
        <p:nvGrpSpPr>
          <p:cNvPr id="4" name="Group 4"/>
          <p:cNvGrpSpPr/>
          <p:nvPr/>
        </p:nvGrpSpPr>
        <p:grpSpPr>
          <a:xfrm>
            <a:off x="666750" y="1472354"/>
            <a:ext cx="16954500" cy="8147896"/>
            <a:chOff x="0" y="0"/>
            <a:chExt cx="32818334" cy="15771645"/>
          </a:xfrm>
        </p:grpSpPr>
        <p:sp>
          <p:nvSpPr>
            <p:cNvPr id="5" name="Freeform 5"/>
            <p:cNvSpPr/>
            <p:nvPr/>
          </p:nvSpPr>
          <p:spPr>
            <a:xfrm>
              <a:off x="0" y="0"/>
              <a:ext cx="32818335" cy="15771645"/>
            </a:xfrm>
            <a:custGeom>
              <a:avLst/>
              <a:gdLst/>
              <a:ahLst/>
              <a:cxnLst/>
              <a:rect l="l" t="t" r="r" b="b"/>
              <a:pathLst>
                <a:path w="32818335" h="15771645">
                  <a:moveTo>
                    <a:pt x="0" y="0"/>
                  </a:moveTo>
                  <a:lnTo>
                    <a:pt x="0" y="15771645"/>
                  </a:lnTo>
                  <a:lnTo>
                    <a:pt x="32818335" y="15771645"/>
                  </a:lnTo>
                  <a:lnTo>
                    <a:pt x="32818335" y="0"/>
                  </a:lnTo>
                  <a:lnTo>
                    <a:pt x="0" y="0"/>
                  </a:lnTo>
                  <a:close/>
                  <a:moveTo>
                    <a:pt x="32757374" y="15710684"/>
                  </a:moveTo>
                  <a:lnTo>
                    <a:pt x="59690" y="15710684"/>
                  </a:lnTo>
                  <a:lnTo>
                    <a:pt x="59690" y="59690"/>
                  </a:lnTo>
                  <a:lnTo>
                    <a:pt x="32757374" y="59690"/>
                  </a:lnTo>
                  <a:lnTo>
                    <a:pt x="32757374" y="15710684"/>
                  </a:lnTo>
                  <a:close/>
                </a:path>
              </a:pathLst>
            </a:custGeom>
            <a:solidFill>
              <a:srgbClr val="000000"/>
            </a:solidFill>
          </p:spPr>
        </p:sp>
      </p:grpSp>
      <p:grpSp>
        <p:nvGrpSpPr>
          <p:cNvPr id="6" name="Group 6"/>
          <p:cNvGrpSpPr/>
          <p:nvPr/>
        </p:nvGrpSpPr>
        <p:grpSpPr>
          <a:xfrm>
            <a:off x="666750" y="666750"/>
            <a:ext cx="16954500" cy="866314"/>
            <a:chOff x="0" y="0"/>
            <a:chExt cx="90918020" cy="4645584"/>
          </a:xfrm>
        </p:grpSpPr>
        <p:sp>
          <p:nvSpPr>
            <p:cNvPr id="7" name="Freeform 7"/>
            <p:cNvSpPr/>
            <p:nvPr/>
          </p:nvSpPr>
          <p:spPr>
            <a:xfrm>
              <a:off x="72390" y="72390"/>
              <a:ext cx="90773240" cy="4500804"/>
            </a:xfrm>
            <a:custGeom>
              <a:avLst/>
              <a:gdLst/>
              <a:ahLst/>
              <a:cxnLst/>
              <a:rect l="l" t="t" r="r" b="b"/>
              <a:pathLst>
                <a:path w="90773240" h="4500804">
                  <a:moveTo>
                    <a:pt x="0" y="0"/>
                  </a:moveTo>
                  <a:lnTo>
                    <a:pt x="90773240" y="0"/>
                  </a:lnTo>
                  <a:lnTo>
                    <a:pt x="90773240" y="4500804"/>
                  </a:lnTo>
                  <a:lnTo>
                    <a:pt x="0" y="4500804"/>
                  </a:lnTo>
                  <a:lnTo>
                    <a:pt x="0" y="0"/>
                  </a:lnTo>
                  <a:close/>
                </a:path>
              </a:pathLst>
            </a:custGeom>
            <a:solidFill>
              <a:srgbClr val="9DCED8"/>
            </a:solidFill>
          </p:spPr>
        </p:sp>
        <p:sp>
          <p:nvSpPr>
            <p:cNvPr id="8" name="Freeform 8"/>
            <p:cNvSpPr/>
            <p:nvPr/>
          </p:nvSpPr>
          <p:spPr>
            <a:xfrm>
              <a:off x="0" y="0"/>
              <a:ext cx="90918023" cy="4645584"/>
            </a:xfrm>
            <a:custGeom>
              <a:avLst/>
              <a:gdLst/>
              <a:ahLst/>
              <a:cxnLst/>
              <a:rect l="l" t="t" r="r" b="b"/>
              <a:pathLst>
                <a:path w="90918023" h="4645584">
                  <a:moveTo>
                    <a:pt x="90773238" y="4500804"/>
                  </a:moveTo>
                  <a:lnTo>
                    <a:pt x="90918023" y="4500804"/>
                  </a:lnTo>
                  <a:lnTo>
                    <a:pt x="90918023" y="4645584"/>
                  </a:lnTo>
                  <a:lnTo>
                    <a:pt x="90773238" y="4645584"/>
                  </a:lnTo>
                  <a:lnTo>
                    <a:pt x="90773238" y="4500804"/>
                  </a:lnTo>
                  <a:close/>
                  <a:moveTo>
                    <a:pt x="0" y="144780"/>
                  </a:moveTo>
                  <a:lnTo>
                    <a:pt x="144780" y="144780"/>
                  </a:lnTo>
                  <a:lnTo>
                    <a:pt x="144780" y="4500804"/>
                  </a:lnTo>
                  <a:lnTo>
                    <a:pt x="0" y="4500804"/>
                  </a:lnTo>
                  <a:lnTo>
                    <a:pt x="0" y="144780"/>
                  </a:lnTo>
                  <a:close/>
                  <a:moveTo>
                    <a:pt x="0" y="4500804"/>
                  </a:moveTo>
                  <a:lnTo>
                    <a:pt x="144780" y="4500804"/>
                  </a:lnTo>
                  <a:lnTo>
                    <a:pt x="144780" y="4645584"/>
                  </a:lnTo>
                  <a:lnTo>
                    <a:pt x="0" y="4645584"/>
                  </a:lnTo>
                  <a:lnTo>
                    <a:pt x="0" y="4500804"/>
                  </a:lnTo>
                  <a:close/>
                  <a:moveTo>
                    <a:pt x="90773238" y="144780"/>
                  </a:moveTo>
                  <a:lnTo>
                    <a:pt x="90918023" y="144780"/>
                  </a:lnTo>
                  <a:lnTo>
                    <a:pt x="90918023" y="4500804"/>
                  </a:lnTo>
                  <a:lnTo>
                    <a:pt x="90773238" y="4500804"/>
                  </a:lnTo>
                  <a:lnTo>
                    <a:pt x="90773238" y="144780"/>
                  </a:lnTo>
                  <a:close/>
                  <a:moveTo>
                    <a:pt x="144780" y="4500804"/>
                  </a:moveTo>
                  <a:lnTo>
                    <a:pt x="90773238" y="4500804"/>
                  </a:lnTo>
                  <a:lnTo>
                    <a:pt x="90773238" y="4645584"/>
                  </a:lnTo>
                  <a:lnTo>
                    <a:pt x="144780" y="4645584"/>
                  </a:lnTo>
                  <a:lnTo>
                    <a:pt x="144780" y="4500804"/>
                  </a:lnTo>
                  <a:close/>
                  <a:moveTo>
                    <a:pt x="90773238" y="0"/>
                  </a:moveTo>
                  <a:lnTo>
                    <a:pt x="90918023" y="0"/>
                  </a:lnTo>
                  <a:lnTo>
                    <a:pt x="90918023" y="144780"/>
                  </a:lnTo>
                  <a:lnTo>
                    <a:pt x="90773238" y="144780"/>
                  </a:lnTo>
                  <a:lnTo>
                    <a:pt x="90773238" y="0"/>
                  </a:lnTo>
                  <a:close/>
                  <a:moveTo>
                    <a:pt x="0" y="0"/>
                  </a:moveTo>
                  <a:lnTo>
                    <a:pt x="144780" y="0"/>
                  </a:lnTo>
                  <a:lnTo>
                    <a:pt x="144780" y="144780"/>
                  </a:lnTo>
                  <a:lnTo>
                    <a:pt x="0" y="144780"/>
                  </a:lnTo>
                  <a:lnTo>
                    <a:pt x="0" y="0"/>
                  </a:lnTo>
                  <a:close/>
                  <a:moveTo>
                    <a:pt x="144780" y="0"/>
                  </a:moveTo>
                  <a:lnTo>
                    <a:pt x="90773238" y="0"/>
                  </a:lnTo>
                  <a:lnTo>
                    <a:pt x="90773238" y="144780"/>
                  </a:lnTo>
                  <a:lnTo>
                    <a:pt x="144780" y="144780"/>
                  </a:lnTo>
                  <a:lnTo>
                    <a:pt x="144780" y="0"/>
                  </a:lnTo>
                  <a:close/>
                </a:path>
              </a:pathLst>
            </a:custGeom>
            <a:solidFill>
              <a:srgbClr val="000000"/>
            </a:solidFill>
          </p:spPr>
        </p:sp>
      </p:grpSp>
      <p:grpSp>
        <p:nvGrpSpPr>
          <p:cNvPr id="9" name="Group 9"/>
          <p:cNvGrpSpPr>
            <a:grpSpLocks noChangeAspect="1"/>
          </p:cNvGrpSpPr>
          <p:nvPr/>
        </p:nvGrpSpPr>
        <p:grpSpPr>
          <a:xfrm>
            <a:off x="1219200" y="959306"/>
            <a:ext cx="281202" cy="281202"/>
            <a:chOff x="0" y="0"/>
            <a:chExt cx="495300" cy="495300"/>
          </a:xfrm>
        </p:grpSpPr>
        <p:sp>
          <p:nvSpPr>
            <p:cNvPr id="10" name="Freeform 10"/>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000000"/>
            </a:solidFill>
          </p:spPr>
        </p:sp>
        <p:sp>
          <p:nvSpPr>
            <p:cNvPr id="11" name="Freeform 11"/>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E4B9B7"/>
            </a:solidFill>
          </p:spPr>
        </p:sp>
      </p:grpSp>
      <p:grpSp>
        <p:nvGrpSpPr>
          <p:cNvPr id="12" name="Group 12"/>
          <p:cNvGrpSpPr>
            <a:grpSpLocks noChangeAspect="1"/>
          </p:cNvGrpSpPr>
          <p:nvPr/>
        </p:nvGrpSpPr>
        <p:grpSpPr>
          <a:xfrm>
            <a:off x="1742282" y="959306"/>
            <a:ext cx="281202" cy="281202"/>
            <a:chOff x="0" y="0"/>
            <a:chExt cx="495300" cy="495300"/>
          </a:xfrm>
        </p:grpSpPr>
        <p:sp>
          <p:nvSpPr>
            <p:cNvPr id="13" name="Freeform 13"/>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000000"/>
            </a:solidFill>
          </p:spPr>
        </p:sp>
        <p:sp>
          <p:nvSpPr>
            <p:cNvPr id="14" name="Freeform 14"/>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EAD486"/>
            </a:solidFill>
          </p:spPr>
        </p:sp>
      </p:grpSp>
      <p:grpSp>
        <p:nvGrpSpPr>
          <p:cNvPr id="15" name="Group 15"/>
          <p:cNvGrpSpPr>
            <a:grpSpLocks noChangeAspect="1"/>
          </p:cNvGrpSpPr>
          <p:nvPr/>
        </p:nvGrpSpPr>
        <p:grpSpPr>
          <a:xfrm>
            <a:off x="2265364" y="959306"/>
            <a:ext cx="281202" cy="281202"/>
            <a:chOff x="0" y="0"/>
            <a:chExt cx="495300" cy="495300"/>
          </a:xfrm>
        </p:grpSpPr>
        <p:sp>
          <p:nvSpPr>
            <p:cNvPr id="16" name="Freeform 16"/>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000000"/>
            </a:solidFill>
          </p:spPr>
        </p:sp>
        <p:sp>
          <p:nvSpPr>
            <p:cNvPr id="17" name="Freeform 17"/>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CAE4BA"/>
            </a:solidFill>
          </p:spPr>
        </p:sp>
      </p:grpSp>
      <p:pic>
        <p:nvPicPr>
          <p:cNvPr id="18" name="Picture 1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59710" y="945362"/>
            <a:ext cx="309090" cy="309090"/>
          </a:xfrm>
          <a:prstGeom prst="rect">
            <a:avLst/>
          </a:prstGeom>
        </p:spPr>
      </p:pic>
      <p:grpSp>
        <p:nvGrpSpPr>
          <p:cNvPr id="19" name="Group 19"/>
          <p:cNvGrpSpPr/>
          <p:nvPr/>
        </p:nvGrpSpPr>
        <p:grpSpPr>
          <a:xfrm>
            <a:off x="5440655" y="2163946"/>
            <a:ext cx="408653" cy="3191856"/>
            <a:chOff x="0" y="0"/>
            <a:chExt cx="2070053" cy="16168516"/>
          </a:xfrm>
        </p:grpSpPr>
        <p:sp>
          <p:nvSpPr>
            <p:cNvPr id="20" name="Freeform 20"/>
            <p:cNvSpPr/>
            <p:nvPr/>
          </p:nvSpPr>
          <p:spPr>
            <a:xfrm>
              <a:off x="72390" y="72390"/>
              <a:ext cx="1925273" cy="16023736"/>
            </a:xfrm>
            <a:custGeom>
              <a:avLst/>
              <a:gdLst/>
              <a:ahLst/>
              <a:cxnLst/>
              <a:rect l="l" t="t" r="r" b="b"/>
              <a:pathLst>
                <a:path w="1925273" h="16023736">
                  <a:moveTo>
                    <a:pt x="0" y="0"/>
                  </a:moveTo>
                  <a:lnTo>
                    <a:pt x="1925273" y="0"/>
                  </a:lnTo>
                  <a:lnTo>
                    <a:pt x="1925273" y="16023736"/>
                  </a:lnTo>
                  <a:lnTo>
                    <a:pt x="0" y="16023736"/>
                  </a:lnTo>
                  <a:lnTo>
                    <a:pt x="0" y="0"/>
                  </a:lnTo>
                  <a:close/>
                </a:path>
              </a:pathLst>
            </a:custGeom>
            <a:solidFill>
              <a:srgbClr val="EAD486"/>
            </a:solidFill>
          </p:spPr>
        </p:sp>
        <p:sp>
          <p:nvSpPr>
            <p:cNvPr id="21" name="Freeform 21"/>
            <p:cNvSpPr/>
            <p:nvPr/>
          </p:nvSpPr>
          <p:spPr>
            <a:xfrm>
              <a:off x="0" y="0"/>
              <a:ext cx="2070053" cy="16168517"/>
            </a:xfrm>
            <a:custGeom>
              <a:avLst/>
              <a:gdLst/>
              <a:ahLst/>
              <a:cxnLst/>
              <a:rect l="l" t="t" r="r" b="b"/>
              <a:pathLst>
                <a:path w="2070053" h="16168517">
                  <a:moveTo>
                    <a:pt x="1925273" y="16023737"/>
                  </a:moveTo>
                  <a:lnTo>
                    <a:pt x="2070053" y="16023737"/>
                  </a:lnTo>
                  <a:lnTo>
                    <a:pt x="2070053" y="16168517"/>
                  </a:lnTo>
                  <a:lnTo>
                    <a:pt x="1925273" y="16168517"/>
                  </a:lnTo>
                  <a:lnTo>
                    <a:pt x="1925273" y="16023737"/>
                  </a:lnTo>
                  <a:close/>
                  <a:moveTo>
                    <a:pt x="0" y="144780"/>
                  </a:moveTo>
                  <a:lnTo>
                    <a:pt x="144780" y="144780"/>
                  </a:lnTo>
                  <a:lnTo>
                    <a:pt x="144780" y="16023737"/>
                  </a:lnTo>
                  <a:lnTo>
                    <a:pt x="0" y="16023737"/>
                  </a:lnTo>
                  <a:lnTo>
                    <a:pt x="0" y="144780"/>
                  </a:lnTo>
                  <a:close/>
                  <a:moveTo>
                    <a:pt x="0" y="16023737"/>
                  </a:moveTo>
                  <a:lnTo>
                    <a:pt x="144780" y="16023737"/>
                  </a:lnTo>
                  <a:lnTo>
                    <a:pt x="144780" y="16168517"/>
                  </a:lnTo>
                  <a:lnTo>
                    <a:pt x="0" y="16168517"/>
                  </a:lnTo>
                  <a:lnTo>
                    <a:pt x="0" y="16023737"/>
                  </a:lnTo>
                  <a:close/>
                  <a:moveTo>
                    <a:pt x="1925273" y="144780"/>
                  </a:moveTo>
                  <a:lnTo>
                    <a:pt x="2070053" y="144780"/>
                  </a:lnTo>
                  <a:lnTo>
                    <a:pt x="2070053" y="16023737"/>
                  </a:lnTo>
                  <a:lnTo>
                    <a:pt x="1925273" y="16023737"/>
                  </a:lnTo>
                  <a:lnTo>
                    <a:pt x="1925273" y="144780"/>
                  </a:lnTo>
                  <a:close/>
                  <a:moveTo>
                    <a:pt x="144780" y="16023737"/>
                  </a:moveTo>
                  <a:lnTo>
                    <a:pt x="1925274" y="16023737"/>
                  </a:lnTo>
                  <a:lnTo>
                    <a:pt x="1925274" y="16168517"/>
                  </a:lnTo>
                  <a:lnTo>
                    <a:pt x="144780" y="16168517"/>
                  </a:lnTo>
                  <a:lnTo>
                    <a:pt x="144780" y="16023737"/>
                  </a:lnTo>
                  <a:close/>
                  <a:moveTo>
                    <a:pt x="1925273" y="0"/>
                  </a:moveTo>
                  <a:lnTo>
                    <a:pt x="2070053" y="0"/>
                  </a:lnTo>
                  <a:lnTo>
                    <a:pt x="2070053" y="144780"/>
                  </a:lnTo>
                  <a:lnTo>
                    <a:pt x="1925273" y="144780"/>
                  </a:lnTo>
                  <a:lnTo>
                    <a:pt x="1925273" y="0"/>
                  </a:lnTo>
                  <a:close/>
                  <a:moveTo>
                    <a:pt x="0" y="0"/>
                  </a:moveTo>
                  <a:lnTo>
                    <a:pt x="144780" y="0"/>
                  </a:lnTo>
                  <a:lnTo>
                    <a:pt x="144780" y="144780"/>
                  </a:lnTo>
                  <a:lnTo>
                    <a:pt x="0" y="144780"/>
                  </a:lnTo>
                  <a:lnTo>
                    <a:pt x="0" y="0"/>
                  </a:lnTo>
                  <a:close/>
                  <a:moveTo>
                    <a:pt x="144780" y="0"/>
                  </a:moveTo>
                  <a:lnTo>
                    <a:pt x="1925274" y="0"/>
                  </a:lnTo>
                  <a:lnTo>
                    <a:pt x="1925274" y="144780"/>
                  </a:lnTo>
                  <a:lnTo>
                    <a:pt x="144780" y="144780"/>
                  </a:lnTo>
                  <a:lnTo>
                    <a:pt x="144780" y="0"/>
                  </a:lnTo>
                  <a:close/>
                </a:path>
              </a:pathLst>
            </a:custGeom>
            <a:solidFill>
              <a:srgbClr val="000000"/>
            </a:solidFill>
          </p:spPr>
        </p:sp>
      </p:grpSp>
      <p:grpSp>
        <p:nvGrpSpPr>
          <p:cNvPr id="22" name="Group 22"/>
          <p:cNvGrpSpPr/>
          <p:nvPr/>
        </p:nvGrpSpPr>
        <p:grpSpPr>
          <a:xfrm>
            <a:off x="1028700" y="2354446"/>
            <a:ext cx="4436442" cy="3001356"/>
            <a:chOff x="0" y="0"/>
            <a:chExt cx="22473035" cy="15203528"/>
          </a:xfrm>
        </p:grpSpPr>
        <p:sp>
          <p:nvSpPr>
            <p:cNvPr id="23" name="Freeform 23"/>
            <p:cNvSpPr/>
            <p:nvPr/>
          </p:nvSpPr>
          <p:spPr>
            <a:xfrm>
              <a:off x="72390" y="72390"/>
              <a:ext cx="22328255" cy="15058748"/>
            </a:xfrm>
            <a:custGeom>
              <a:avLst/>
              <a:gdLst/>
              <a:ahLst/>
              <a:cxnLst/>
              <a:rect l="l" t="t" r="r" b="b"/>
              <a:pathLst>
                <a:path w="22328255" h="15058748">
                  <a:moveTo>
                    <a:pt x="0" y="0"/>
                  </a:moveTo>
                  <a:lnTo>
                    <a:pt x="22328255" y="0"/>
                  </a:lnTo>
                  <a:lnTo>
                    <a:pt x="22328255" y="15058748"/>
                  </a:lnTo>
                  <a:lnTo>
                    <a:pt x="0" y="15058748"/>
                  </a:lnTo>
                  <a:lnTo>
                    <a:pt x="0" y="0"/>
                  </a:lnTo>
                  <a:close/>
                </a:path>
              </a:pathLst>
            </a:custGeom>
            <a:solidFill>
              <a:srgbClr val="FFFFFF"/>
            </a:solidFill>
          </p:spPr>
        </p:sp>
        <p:sp>
          <p:nvSpPr>
            <p:cNvPr id="24" name="Freeform 24"/>
            <p:cNvSpPr/>
            <p:nvPr/>
          </p:nvSpPr>
          <p:spPr>
            <a:xfrm>
              <a:off x="0" y="0"/>
              <a:ext cx="22473034" cy="15203528"/>
            </a:xfrm>
            <a:custGeom>
              <a:avLst/>
              <a:gdLst/>
              <a:ahLst/>
              <a:cxnLst/>
              <a:rect l="l" t="t" r="r" b="b"/>
              <a:pathLst>
                <a:path w="22473034" h="15203528">
                  <a:moveTo>
                    <a:pt x="22328254" y="15058749"/>
                  </a:moveTo>
                  <a:lnTo>
                    <a:pt x="22473034" y="15058749"/>
                  </a:lnTo>
                  <a:lnTo>
                    <a:pt x="22473034" y="15203528"/>
                  </a:lnTo>
                  <a:lnTo>
                    <a:pt x="22328254" y="15203528"/>
                  </a:lnTo>
                  <a:lnTo>
                    <a:pt x="22328254" y="15058749"/>
                  </a:lnTo>
                  <a:close/>
                  <a:moveTo>
                    <a:pt x="0" y="144780"/>
                  </a:moveTo>
                  <a:lnTo>
                    <a:pt x="144780" y="144780"/>
                  </a:lnTo>
                  <a:lnTo>
                    <a:pt x="144780" y="15058749"/>
                  </a:lnTo>
                  <a:lnTo>
                    <a:pt x="0" y="15058749"/>
                  </a:lnTo>
                  <a:lnTo>
                    <a:pt x="0" y="144780"/>
                  </a:lnTo>
                  <a:close/>
                  <a:moveTo>
                    <a:pt x="0" y="15058749"/>
                  </a:moveTo>
                  <a:lnTo>
                    <a:pt x="144780" y="15058749"/>
                  </a:lnTo>
                  <a:lnTo>
                    <a:pt x="144780" y="15203528"/>
                  </a:lnTo>
                  <a:lnTo>
                    <a:pt x="0" y="15203528"/>
                  </a:lnTo>
                  <a:lnTo>
                    <a:pt x="0" y="15058749"/>
                  </a:lnTo>
                  <a:close/>
                  <a:moveTo>
                    <a:pt x="22328254" y="144780"/>
                  </a:moveTo>
                  <a:lnTo>
                    <a:pt x="22473034" y="144780"/>
                  </a:lnTo>
                  <a:lnTo>
                    <a:pt x="22473034" y="15058749"/>
                  </a:lnTo>
                  <a:lnTo>
                    <a:pt x="22328254" y="15058749"/>
                  </a:lnTo>
                  <a:lnTo>
                    <a:pt x="22328254" y="144780"/>
                  </a:lnTo>
                  <a:close/>
                  <a:moveTo>
                    <a:pt x="144780" y="15058749"/>
                  </a:moveTo>
                  <a:lnTo>
                    <a:pt x="22328254" y="15058749"/>
                  </a:lnTo>
                  <a:lnTo>
                    <a:pt x="22328254" y="15203528"/>
                  </a:lnTo>
                  <a:lnTo>
                    <a:pt x="144780" y="15203528"/>
                  </a:lnTo>
                  <a:lnTo>
                    <a:pt x="144780" y="15058749"/>
                  </a:lnTo>
                  <a:close/>
                  <a:moveTo>
                    <a:pt x="22328254" y="0"/>
                  </a:moveTo>
                  <a:lnTo>
                    <a:pt x="22473034" y="0"/>
                  </a:lnTo>
                  <a:lnTo>
                    <a:pt x="22473034" y="144780"/>
                  </a:lnTo>
                  <a:lnTo>
                    <a:pt x="22328254" y="144780"/>
                  </a:lnTo>
                  <a:lnTo>
                    <a:pt x="22328254" y="0"/>
                  </a:lnTo>
                  <a:close/>
                  <a:moveTo>
                    <a:pt x="0" y="0"/>
                  </a:moveTo>
                  <a:lnTo>
                    <a:pt x="144780" y="0"/>
                  </a:lnTo>
                  <a:lnTo>
                    <a:pt x="144780" y="144780"/>
                  </a:lnTo>
                  <a:lnTo>
                    <a:pt x="0" y="144780"/>
                  </a:lnTo>
                  <a:lnTo>
                    <a:pt x="0" y="0"/>
                  </a:lnTo>
                  <a:close/>
                  <a:moveTo>
                    <a:pt x="144780" y="0"/>
                  </a:moveTo>
                  <a:lnTo>
                    <a:pt x="22328254" y="0"/>
                  </a:lnTo>
                  <a:lnTo>
                    <a:pt x="22328254" y="144780"/>
                  </a:lnTo>
                  <a:lnTo>
                    <a:pt x="144780" y="144780"/>
                  </a:lnTo>
                  <a:lnTo>
                    <a:pt x="144780" y="0"/>
                  </a:lnTo>
                  <a:close/>
                </a:path>
              </a:pathLst>
            </a:custGeom>
            <a:solidFill>
              <a:srgbClr val="000000"/>
            </a:solidFill>
          </p:spPr>
        </p:sp>
      </p:grpSp>
      <p:grpSp>
        <p:nvGrpSpPr>
          <p:cNvPr id="25" name="Group 25"/>
          <p:cNvGrpSpPr/>
          <p:nvPr/>
        </p:nvGrpSpPr>
        <p:grpSpPr>
          <a:xfrm>
            <a:off x="1028700" y="1893763"/>
            <a:ext cx="4820608" cy="522382"/>
            <a:chOff x="0" y="0"/>
            <a:chExt cx="24419048" cy="2646154"/>
          </a:xfrm>
        </p:grpSpPr>
        <p:sp>
          <p:nvSpPr>
            <p:cNvPr id="26" name="Freeform 26"/>
            <p:cNvSpPr/>
            <p:nvPr/>
          </p:nvSpPr>
          <p:spPr>
            <a:xfrm>
              <a:off x="72390" y="72390"/>
              <a:ext cx="24274268" cy="2501374"/>
            </a:xfrm>
            <a:custGeom>
              <a:avLst/>
              <a:gdLst/>
              <a:ahLst/>
              <a:cxnLst/>
              <a:rect l="l" t="t" r="r" b="b"/>
              <a:pathLst>
                <a:path w="24274268" h="2501374">
                  <a:moveTo>
                    <a:pt x="0" y="0"/>
                  </a:moveTo>
                  <a:lnTo>
                    <a:pt x="24274268" y="0"/>
                  </a:lnTo>
                  <a:lnTo>
                    <a:pt x="24274268" y="2501374"/>
                  </a:lnTo>
                  <a:lnTo>
                    <a:pt x="0" y="2501374"/>
                  </a:lnTo>
                  <a:lnTo>
                    <a:pt x="0" y="0"/>
                  </a:lnTo>
                  <a:close/>
                </a:path>
              </a:pathLst>
            </a:custGeom>
            <a:solidFill>
              <a:srgbClr val="FFEBE3"/>
            </a:solidFill>
          </p:spPr>
        </p:sp>
        <p:sp>
          <p:nvSpPr>
            <p:cNvPr id="27" name="Freeform 27"/>
            <p:cNvSpPr/>
            <p:nvPr/>
          </p:nvSpPr>
          <p:spPr>
            <a:xfrm>
              <a:off x="0" y="0"/>
              <a:ext cx="24419047" cy="2646154"/>
            </a:xfrm>
            <a:custGeom>
              <a:avLst/>
              <a:gdLst/>
              <a:ahLst/>
              <a:cxnLst/>
              <a:rect l="l" t="t" r="r" b="b"/>
              <a:pathLst>
                <a:path w="24419047" h="2646154">
                  <a:moveTo>
                    <a:pt x="24274267" y="2501374"/>
                  </a:moveTo>
                  <a:lnTo>
                    <a:pt x="24419047" y="2501374"/>
                  </a:lnTo>
                  <a:lnTo>
                    <a:pt x="24419047" y="2646154"/>
                  </a:lnTo>
                  <a:lnTo>
                    <a:pt x="24274267" y="2646154"/>
                  </a:lnTo>
                  <a:lnTo>
                    <a:pt x="24274267" y="2501374"/>
                  </a:lnTo>
                  <a:close/>
                  <a:moveTo>
                    <a:pt x="0" y="144780"/>
                  </a:moveTo>
                  <a:lnTo>
                    <a:pt x="144780" y="144780"/>
                  </a:lnTo>
                  <a:lnTo>
                    <a:pt x="144780" y="2501374"/>
                  </a:lnTo>
                  <a:lnTo>
                    <a:pt x="0" y="2501374"/>
                  </a:lnTo>
                  <a:lnTo>
                    <a:pt x="0" y="144780"/>
                  </a:lnTo>
                  <a:close/>
                  <a:moveTo>
                    <a:pt x="0" y="2501374"/>
                  </a:moveTo>
                  <a:lnTo>
                    <a:pt x="144780" y="2501374"/>
                  </a:lnTo>
                  <a:lnTo>
                    <a:pt x="144780" y="2646154"/>
                  </a:lnTo>
                  <a:lnTo>
                    <a:pt x="0" y="2646154"/>
                  </a:lnTo>
                  <a:lnTo>
                    <a:pt x="0" y="2501374"/>
                  </a:lnTo>
                  <a:close/>
                  <a:moveTo>
                    <a:pt x="24274267" y="144780"/>
                  </a:moveTo>
                  <a:lnTo>
                    <a:pt x="24419047" y="144780"/>
                  </a:lnTo>
                  <a:lnTo>
                    <a:pt x="24419047" y="2501374"/>
                  </a:lnTo>
                  <a:lnTo>
                    <a:pt x="24274267" y="2501374"/>
                  </a:lnTo>
                  <a:lnTo>
                    <a:pt x="24274267" y="144780"/>
                  </a:lnTo>
                  <a:close/>
                  <a:moveTo>
                    <a:pt x="144780" y="2501374"/>
                  </a:moveTo>
                  <a:lnTo>
                    <a:pt x="24274269" y="2501374"/>
                  </a:lnTo>
                  <a:lnTo>
                    <a:pt x="24274269" y="2646154"/>
                  </a:lnTo>
                  <a:lnTo>
                    <a:pt x="144780" y="2646154"/>
                  </a:lnTo>
                  <a:lnTo>
                    <a:pt x="144780" y="2501374"/>
                  </a:lnTo>
                  <a:close/>
                  <a:moveTo>
                    <a:pt x="24274267" y="0"/>
                  </a:moveTo>
                  <a:lnTo>
                    <a:pt x="24419047" y="0"/>
                  </a:lnTo>
                  <a:lnTo>
                    <a:pt x="24419047" y="144780"/>
                  </a:lnTo>
                  <a:lnTo>
                    <a:pt x="24274267" y="144780"/>
                  </a:lnTo>
                  <a:lnTo>
                    <a:pt x="24274267" y="0"/>
                  </a:lnTo>
                  <a:close/>
                  <a:moveTo>
                    <a:pt x="0" y="0"/>
                  </a:moveTo>
                  <a:lnTo>
                    <a:pt x="144780" y="0"/>
                  </a:lnTo>
                  <a:lnTo>
                    <a:pt x="144780" y="144780"/>
                  </a:lnTo>
                  <a:lnTo>
                    <a:pt x="0" y="144780"/>
                  </a:lnTo>
                  <a:lnTo>
                    <a:pt x="0" y="0"/>
                  </a:lnTo>
                  <a:close/>
                  <a:moveTo>
                    <a:pt x="144780" y="0"/>
                  </a:moveTo>
                  <a:lnTo>
                    <a:pt x="24274269" y="0"/>
                  </a:lnTo>
                  <a:lnTo>
                    <a:pt x="24274269" y="144780"/>
                  </a:lnTo>
                  <a:lnTo>
                    <a:pt x="144780" y="144780"/>
                  </a:lnTo>
                  <a:lnTo>
                    <a:pt x="144780" y="0"/>
                  </a:lnTo>
                  <a:close/>
                </a:path>
              </a:pathLst>
            </a:custGeom>
            <a:solidFill>
              <a:srgbClr val="000000"/>
            </a:solidFill>
          </p:spPr>
        </p:sp>
      </p:grpSp>
      <p:pic>
        <p:nvPicPr>
          <p:cNvPr id="28" name="Picture 2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465142" y="2032788"/>
            <a:ext cx="244332" cy="244332"/>
          </a:xfrm>
          <a:prstGeom prst="rect">
            <a:avLst/>
          </a:prstGeom>
        </p:spPr>
      </p:pic>
      <p:grpSp>
        <p:nvGrpSpPr>
          <p:cNvPr id="29" name="Group 29"/>
          <p:cNvGrpSpPr/>
          <p:nvPr/>
        </p:nvGrpSpPr>
        <p:grpSpPr>
          <a:xfrm>
            <a:off x="10774655" y="2163946"/>
            <a:ext cx="408653" cy="3191856"/>
            <a:chOff x="0" y="0"/>
            <a:chExt cx="2070053" cy="16168516"/>
          </a:xfrm>
        </p:grpSpPr>
        <p:sp>
          <p:nvSpPr>
            <p:cNvPr id="30" name="Freeform 30"/>
            <p:cNvSpPr/>
            <p:nvPr/>
          </p:nvSpPr>
          <p:spPr>
            <a:xfrm>
              <a:off x="72390" y="72390"/>
              <a:ext cx="1925273" cy="16023736"/>
            </a:xfrm>
            <a:custGeom>
              <a:avLst/>
              <a:gdLst/>
              <a:ahLst/>
              <a:cxnLst/>
              <a:rect l="l" t="t" r="r" b="b"/>
              <a:pathLst>
                <a:path w="1925273" h="16023736">
                  <a:moveTo>
                    <a:pt x="0" y="0"/>
                  </a:moveTo>
                  <a:lnTo>
                    <a:pt x="1925273" y="0"/>
                  </a:lnTo>
                  <a:lnTo>
                    <a:pt x="1925273" y="16023736"/>
                  </a:lnTo>
                  <a:lnTo>
                    <a:pt x="0" y="16023736"/>
                  </a:lnTo>
                  <a:lnTo>
                    <a:pt x="0" y="0"/>
                  </a:lnTo>
                  <a:close/>
                </a:path>
              </a:pathLst>
            </a:custGeom>
            <a:solidFill>
              <a:srgbClr val="EAD486"/>
            </a:solidFill>
          </p:spPr>
        </p:sp>
        <p:sp>
          <p:nvSpPr>
            <p:cNvPr id="31" name="Freeform 31"/>
            <p:cNvSpPr/>
            <p:nvPr/>
          </p:nvSpPr>
          <p:spPr>
            <a:xfrm>
              <a:off x="0" y="0"/>
              <a:ext cx="2070053" cy="16168517"/>
            </a:xfrm>
            <a:custGeom>
              <a:avLst/>
              <a:gdLst/>
              <a:ahLst/>
              <a:cxnLst/>
              <a:rect l="l" t="t" r="r" b="b"/>
              <a:pathLst>
                <a:path w="2070053" h="16168517">
                  <a:moveTo>
                    <a:pt x="1925273" y="16023737"/>
                  </a:moveTo>
                  <a:lnTo>
                    <a:pt x="2070053" y="16023737"/>
                  </a:lnTo>
                  <a:lnTo>
                    <a:pt x="2070053" y="16168517"/>
                  </a:lnTo>
                  <a:lnTo>
                    <a:pt x="1925273" y="16168517"/>
                  </a:lnTo>
                  <a:lnTo>
                    <a:pt x="1925273" y="16023737"/>
                  </a:lnTo>
                  <a:close/>
                  <a:moveTo>
                    <a:pt x="0" y="144780"/>
                  </a:moveTo>
                  <a:lnTo>
                    <a:pt x="144780" y="144780"/>
                  </a:lnTo>
                  <a:lnTo>
                    <a:pt x="144780" y="16023737"/>
                  </a:lnTo>
                  <a:lnTo>
                    <a:pt x="0" y="16023737"/>
                  </a:lnTo>
                  <a:lnTo>
                    <a:pt x="0" y="144780"/>
                  </a:lnTo>
                  <a:close/>
                  <a:moveTo>
                    <a:pt x="0" y="16023737"/>
                  </a:moveTo>
                  <a:lnTo>
                    <a:pt x="144780" y="16023737"/>
                  </a:lnTo>
                  <a:lnTo>
                    <a:pt x="144780" y="16168517"/>
                  </a:lnTo>
                  <a:lnTo>
                    <a:pt x="0" y="16168517"/>
                  </a:lnTo>
                  <a:lnTo>
                    <a:pt x="0" y="16023737"/>
                  </a:lnTo>
                  <a:close/>
                  <a:moveTo>
                    <a:pt x="1925273" y="144780"/>
                  </a:moveTo>
                  <a:lnTo>
                    <a:pt x="2070053" y="144780"/>
                  </a:lnTo>
                  <a:lnTo>
                    <a:pt x="2070053" y="16023737"/>
                  </a:lnTo>
                  <a:lnTo>
                    <a:pt x="1925273" y="16023737"/>
                  </a:lnTo>
                  <a:lnTo>
                    <a:pt x="1925273" y="144780"/>
                  </a:lnTo>
                  <a:close/>
                  <a:moveTo>
                    <a:pt x="144780" y="16023737"/>
                  </a:moveTo>
                  <a:lnTo>
                    <a:pt x="1925274" y="16023737"/>
                  </a:lnTo>
                  <a:lnTo>
                    <a:pt x="1925274" y="16168517"/>
                  </a:lnTo>
                  <a:lnTo>
                    <a:pt x="144780" y="16168517"/>
                  </a:lnTo>
                  <a:lnTo>
                    <a:pt x="144780" y="16023737"/>
                  </a:lnTo>
                  <a:close/>
                  <a:moveTo>
                    <a:pt x="1925273" y="0"/>
                  </a:moveTo>
                  <a:lnTo>
                    <a:pt x="2070053" y="0"/>
                  </a:lnTo>
                  <a:lnTo>
                    <a:pt x="2070053" y="144780"/>
                  </a:lnTo>
                  <a:lnTo>
                    <a:pt x="1925273" y="144780"/>
                  </a:lnTo>
                  <a:lnTo>
                    <a:pt x="1925273" y="0"/>
                  </a:lnTo>
                  <a:close/>
                  <a:moveTo>
                    <a:pt x="0" y="0"/>
                  </a:moveTo>
                  <a:lnTo>
                    <a:pt x="144780" y="0"/>
                  </a:lnTo>
                  <a:lnTo>
                    <a:pt x="144780" y="144780"/>
                  </a:lnTo>
                  <a:lnTo>
                    <a:pt x="0" y="144780"/>
                  </a:lnTo>
                  <a:lnTo>
                    <a:pt x="0" y="0"/>
                  </a:lnTo>
                  <a:close/>
                  <a:moveTo>
                    <a:pt x="144780" y="0"/>
                  </a:moveTo>
                  <a:lnTo>
                    <a:pt x="1925274" y="0"/>
                  </a:lnTo>
                  <a:lnTo>
                    <a:pt x="1925274" y="144780"/>
                  </a:lnTo>
                  <a:lnTo>
                    <a:pt x="144780" y="144780"/>
                  </a:lnTo>
                  <a:lnTo>
                    <a:pt x="144780" y="0"/>
                  </a:lnTo>
                  <a:close/>
                </a:path>
              </a:pathLst>
            </a:custGeom>
            <a:solidFill>
              <a:srgbClr val="000000"/>
            </a:solidFill>
          </p:spPr>
        </p:sp>
      </p:grpSp>
      <p:grpSp>
        <p:nvGrpSpPr>
          <p:cNvPr id="32" name="Group 32"/>
          <p:cNvGrpSpPr/>
          <p:nvPr/>
        </p:nvGrpSpPr>
        <p:grpSpPr>
          <a:xfrm>
            <a:off x="6360058" y="2354446"/>
            <a:ext cx="4439084" cy="3001356"/>
            <a:chOff x="0" y="0"/>
            <a:chExt cx="22486420" cy="15203528"/>
          </a:xfrm>
        </p:grpSpPr>
        <p:sp>
          <p:nvSpPr>
            <p:cNvPr id="33" name="Freeform 33"/>
            <p:cNvSpPr/>
            <p:nvPr/>
          </p:nvSpPr>
          <p:spPr>
            <a:xfrm>
              <a:off x="72390" y="72390"/>
              <a:ext cx="22341640" cy="15058748"/>
            </a:xfrm>
            <a:custGeom>
              <a:avLst/>
              <a:gdLst/>
              <a:ahLst/>
              <a:cxnLst/>
              <a:rect l="l" t="t" r="r" b="b"/>
              <a:pathLst>
                <a:path w="22341640" h="15058748">
                  <a:moveTo>
                    <a:pt x="0" y="0"/>
                  </a:moveTo>
                  <a:lnTo>
                    <a:pt x="22341640" y="0"/>
                  </a:lnTo>
                  <a:lnTo>
                    <a:pt x="22341640" y="15058748"/>
                  </a:lnTo>
                  <a:lnTo>
                    <a:pt x="0" y="15058748"/>
                  </a:lnTo>
                  <a:lnTo>
                    <a:pt x="0" y="0"/>
                  </a:lnTo>
                  <a:close/>
                </a:path>
              </a:pathLst>
            </a:custGeom>
            <a:solidFill>
              <a:srgbClr val="FFFFFF"/>
            </a:solidFill>
          </p:spPr>
        </p:sp>
        <p:sp>
          <p:nvSpPr>
            <p:cNvPr id="34" name="Freeform 34"/>
            <p:cNvSpPr/>
            <p:nvPr/>
          </p:nvSpPr>
          <p:spPr>
            <a:xfrm>
              <a:off x="0" y="0"/>
              <a:ext cx="22486420" cy="15203528"/>
            </a:xfrm>
            <a:custGeom>
              <a:avLst/>
              <a:gdLst/>
              <a:ahLst/>
              <a:cxnLst/>
              <a:rect l="l" t="t" r="r" b="b"/>
              <a:pathLst>
                <a:path w="22486420" h="15203528">
                  <a:moveTo>
                    <a:pt x="22341639" y="15058749"/>
                  </a:moveTo>
                  <a:lnTo>
                    <a:pt x="22486420" y="15058749"/>
                  </a:lnTo>
                  <a:lnTo>
                    <a:pt x="22486420" y="15203528"/>
                  </a:lnTo>
                  <a:lnTo>
                    <a:pt x="22341639" y="15203528"/>
                  </a:lnTo>
                  <a:lnTo>
                    <a:pt x="22341639" y="15058749"/>
                  </a:lnTo>
                  <a:close/>
                  <a:moveTo>
                    <a:pt x="0" y="144780"/>
                  </a:moveTo>
                  <a:lnTo>
                    <a:pt x="144780" y="144780"/>
                  </a:lnTo>
                  <a:lnTo>
                    <a:pt x="144780" y="15058749"/>
                  </a:lnTo>
                  <a:lnTo>
                    <a:pt x="0" y="15058749"/>
                  </a:lnTo>
                  <a:lnTo>
                    <a:pt x="0" y="144780"/>
                  </a:lnTo>
                  <a:close/>
                  <a:moveTo>
                    <a:pt x="0" y="15058749"/>
                  </a:moveTo>
                  <a:lnTo>
                    <a:pt x="144780" y="15058749"/>
                  </a:lnTo>
                  <a:lnTo>
                    <a:pt x="144780" y="15203528"/>
                  </a:lnTo>
                  <a:lnTo>
                    <a:pt x="0" y="15203528"/>
                  </a:lnTo>
                  <a:lnTo>
                    <a:pt x="0" y="15058749"/>
                  </a:lnTo>
                  <a:close/>
                  <a:moveTo>
                    <a:pt x="22341639" y="144780"/>
                  </a:moveTo>
                  <a:lnTo>
                    <a:pt x="22486420" y="144780"/>
                  </a:lnTo>
                  <a:lnTo>
                    <a:pt x="22486420" y="15058749"/>
                  </a:lnTo>
                  <a:lnTo>
                    <a:pt x="22341639" y="15058749"/>
                  </a:lnTo>
                  <a:lnTo>
                    <a:pt x="22341639" y="144780"/>
                  </a:lnTo>
                  <a:close/>
                  <a:moveTo>
                    <a:pt x="144780" y="15058749"/>
                  </a:moveTo>
                  <a:lnTo>
                    <a:pt x="22341639" y="15058749"/>
                  </a:lnTo>
                  <a:lnTo>
                    <a:pt x="22341639" y="15203528"/>
                  </a:lnTo>
                  <a:lnTo>
                    <a:pt x="144780" y="15203528"/>
                  </a:lnTo>
                  <a:lnTo>
                    <a:pt x="144780" y="15058749"/>
                  </a:lnTo>
                  <a:close/>
                  <a:moveTo>
                    <a:pt x="22341639" y="0"/>
                  </a:moveTo>
                  <a:lnTo>
                    <a:pt x="22486420" y="0"/>
                  </a:lnTo>
                  <a:lnTo>
                    <a:pt x="22486420" y="144780"/>
                  </a:lnTo>
                  <a:lnTo>
                    <a:pt x="22341639" y="144780"/>
                  </a:lnTo>
                  <a:lnTo>
                    <a:pt x="22341639" y="0"/>
                  </a:lnTo>
                  <a:close/>
                  <a:moveTo>
                    <a:pt x="0" y="0"/>
                  </a:moveTo>
                  <a:lnTo>
                    <a:pt x="144780" y="0"/>
                  </a:lnTo>
                  <a:lnTo>
                    <a:pt x="144780" y="144780"/>
                  </a:lnTo>
                  <a:lnTo>
                    <a:pt x="0" y="144780"/>
                  </a:lnTo>
                  <a:lnTo>
                    <a:pt x="0" y="0"/>
                  </a:lnTo>
                  <a:close/>
                  <a:moveTo>
                    <a:pt x="144780" y="0"/>
                  </a:moveTo>
                  <a:lnTo>
                    <a:pt x="22341639" y="0"/>
                  </a:lnTo>
                  <a:lnTo>
                    <a:pt x="22341639" y="144780"/>
                  </a:lnTo>
                  <a:lnTo>
                    <a:pt x="144780" y="144780"/>
                  </a:lnTo>
                  <a:lnTo>
                    <a:pt x="144780" y="0"/>
                  </a:lnTo>
                  <a:close/>
                </a:path>
              </a:pathLst>
            </a:custGeom>
            <a:solidFill>
              <a:srgbClr val="000000"/>
            </a:solidFill>
          </p:spPr>
        </p:sp>
      </p:grpSp>
      <p:grpSp>
        <p:nvGrpSpPr>
          <p:cNvPr id="35" name="Group 35"/>
          <p:cNvGrpSpPr/>
          <p:nvPr/>
        </p:nvGrpSpPr>
        <p:grpSpPr>
          <a:xfrm>
            <a:off x="6360058" y="1893763"/>
            <a:ext cx="4823250" cy="522382"/>
            <a:chOff x="0" y="0"/>
            <a:chExt cx="24432433" cy="2646154"/>
          </a:xfrm>
        </p:grpSpPr>
        <p:sp>
          <p:nvSpPr>
            <p:cNvPr id="36" name="Freeform 36"/>
            <p:cNvSpPr/>
            <p:nvPr/>
          </p:nvSpPr>
          <p:spPr>
            <a:xfrm>
              <a:off x="72390" y="72390"/>
              <a:ext cx="24287653" cy="2501374"/>
            </a:xfrm>
            <a:custGeom>
              <a:avLst/>
              <a:gdLst/>
              <a:ahLst/>
              <a:cxnLst/>
              <a:rect l="l" t="t" r="r" b="b"/>
              <a:pathLst>
                <a:path w="24287653" h="2501374">
                  <a:moveTo>
                    <a:pt x="0" y="0"/>
                  </a:moveTo>
                  <a:lnTo>
                    <a:pt x="24287653" y="0"/>
                  </a:lnTo>
                  <a:lnTo>
                    <a:pt x="24287653" y="2501374"/>
                  </a:lnTo>
                  <a:lnTo>
                    <a:pt x="0" y="2501374"/>
                  </a:lnTo>
                  <a:lnTo>
                    <a:pt x="0" y="0"/>
                  </a:lnTo>
                  <a:close/>
                </a:path>
              </a:pathLst>
            </a:custGeom>
            <a:solidFill>
              <a:srgbClr val="FFEBE3"/>
            </a:solidFill>
          </p:spPr>
        </p:sp>
        <p:sp>
          <p:nvSpPr>
            <p:cNvPr id="37" name="Freeform 37"/>
            <p:cNvSpPr/>
            <p:nvPr/>
          </p:nvSpPr>
          <p:spPr>
            <a:xfrm>
              <a:off x="0" y="0"/>
              <a:ext cx="24432433" cy="2646154"/>
            </a:xfrm>
            <a:custGeom>
              <a:avLst/>
              <a:gdLst/>
              <a:ahLst/>
              <a:cxnLst/>
              <a:rect l="l" t="t" r="r" b="b"/>
              <a:pathLst>
                <a:path w="24432433" h="2646154">
                  <a:moveTo>
                    <a:pt x="24287652" y="2501374"/>
                  </a:moveTo>
                  <a:lnTo>
                    <a:pt x="24432433" y="2501374"/>
                  </a:lnTo>
                  <a:lnTo>
                    <a:pt x="24432433" y="2646154"/>
                  </a:lnTo>
                  <a:lnTo>
                    <a:pt x="24287652" y="2646154"/>
                  </a:lnTo>
                  <a:lnTo>
                    <a:pt x="24287652" y="2501374"/>
                  </a:lnTo>
                  <a:close/>
                  <a:moveTo>
                    <a:pt x="0" y="144780"/>
                  </a:moveTo>
                  <a:lnTo>
                    <a:pt x="144780" y="144780"/>
                  </a:lnTo>
                  <a:lnTo>
                    <a:pt x="144780" y="2501374"/>
                  </a:lnTo>
                  <a:lnTo>
                    <a:pt x="0" y="2501374"/>
                  </a:lnTo>
                  <a:lnTo>
                    <a:pt x="0" y="144780"/>
                  </a:lnTo>
                  <a:close/>
                  <a:moveTo>
                    <a:pt x="0" y="2501374"/>
                  </a:moveTo>
                  <a:lnTo>
                    <a:pt x="144780" y="2501374"/>
                  </a:lnTo>
                  <a:lnTo>
                    <a:pt x="144780" y="2646154"/>
                  </a:lnTo>
                  <a:lnTo>
                    <a:pt x="0" y="2646154"/>
                  </a:lnTo>
                  <a:lnTo>
                    <a:pt x="0" y="2501374"/>
                  </a:lnTo>
                  <a:close/>
                  <a:moveTo>
                    <a:pt x="24287652" y="144780"/>
                  </a:moveTo>
                  <a:lnTo>
                    <a:pt x="24432433" y="144780"/>
                  </a:lnTo>
                  <a:lnTo>
                    <a:pt x="24432433" y="2501374"/>
                  </a:lnTo>
                  <a:lnTo>
                    <a:pt x="24287652" y="2501374"/>
                  </a:lnTo>
                  <a:lnTo>
                    <a:pt x="24287652" y="144780"/>
                  </a:lnTo>
                  <a:close/>
                  <a:moveTo>
                    <a:pt x="144780" y="2501374"/>
                  </a:moveTo>
                  <a:lnTo>
                    <a:pt x="24287652" y="2501374"/>
                  </a:lnTo>
                  <a:lnTo>
                    <a:pt x="24287652" y="2646154"/>
                  </a:lnTo>
                  <a:lnTo>
                    <a:pt x="144780" y="2646154"/>
                  </a:lnTo>
                  <a:lnTo>
                    <a:pt x="144780" y="2501374"/>
                  </a:lnTo>
                  <a:close/>
                  <a:moveTo>
                    <a:pt x="24287652" y="0"/>
                  </a:moveTo>
                  <a:lnTo>
                    <a:pt x="24432433" y="0"/>
                  </a:lnTo>
                  <a:lnTo>
                    <a:pt x="24432433" y="144780"/>
                  </a:lnTo>
                  <a:lnTo>
                    <a:pt x="24287652" y="144780"/>
                  </a:lnTo>
                  <a:lnTo>
                    <a:pt x="24287652" y="0"/>
                  </a:lnTo>
                  <a:close/>
                  <a:moveTo>
                    <a:pt x="0" y="0"/>
                  </a:moveTo>
                  <a:lnTo>
                    <a:pt x="144780" y="0"/>
                  </a:lnTo>
                  <a:lnTo>
                    <a:pt x="144780" y="144780"/>
                  </a:lnTo>
                  <a:lnTo>
                    <a:pt x="0" y="144780"/>
                  </a:lnTo>
                  <a:lnTo>
                    <a:pt x="0" y="0"/>
                  </a:lnTo>
                  <a:close/>
                  <a:moveTo>
                    <a:pt x="144780" y="0"/>
                  </a:moveTo>
                  <a:lnTo>
                    <a:pt x="24287652" y="0"/>
                  </a:lnTo>
                  <a:lnTo>
                    <a:pt x="24287652" y="144780"/>
                  </a:lnTo>
                  <a:lnTo>
                    <a:pt x="144780" y="144780"/>
                  </a:lnTo>
                  <a:lnTo>
                    <a:pt x="144780" y="0"/>
                  </a:lnTo>
                  <a:close/>
                </a:path>
              </a:pathLst>
            </a:custGeom>
            <a:solidFill>
              <a:srgbClr val="000000"/>
            </a:solidFill>
          </p:spPr>
        </p:sp>
      </p:grpSp>
      <p:pic>
        <p:nvPicPr>
          <p:cNvPr id="38" name="Picture 3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799142" y="2032788"/>
            <a:ext cx="244332" cy="244332"/>
          </a:xfrm>
          <a:prstGeom prst="rect">
            <a:avLst/>
          </a:prstGeom>
        </p:spPr>
      </p:pic>
      <p:grpSp>
        <p:nvGrpSpPr>
          <p:cNvPr id="39" name="Group 39"/>
          <p:cNvGrpSpPr/>
          <p:nvPr/>
        </p:nvGrpSpPr>
        <p:grpSpPr>
          <a:xfrm>
            <a:off x="5440655" y="6066444"/>
            <a:ext cx="408653" cy="3191856"/>
            <a:chOff x="0" y="0"/>
            <a:chExt cx="2070053" cy="16168516"/>
          </a:xfrm>
        </p:grpSpPr>
        <p:sp>
          <p:nvSpPr>
            <p:cNvPr id="40" name="Freeform 40"/>
            <p:cNvSpPr/>
            <p:nvPr/>
          </p:nvSpPr>
          <p:spPr>
            <a:xfrm>
              <a:off x="72390" y="72390"/>
              <a:ext cx="1925273" cy="16023736"/>
            </a:xfrm>
            <a:custGeom>
              <a:avLst/>
              <a:gdLst/>
              <a:ahLst/>
              <a:cxnLst/>
              <a:rect l="l" t="t" r="r" b="b"/>
              <a:pathLst>
                <a:path w="1925273" h="16023736">
                  <a:moveTo>
                    <a:pt x="0" y="0"/>
                  </a:moveTo>
                  <a:lnTo>
                    <a:pt x="1925273" y="0"/>
                  </a:lnTo>
                  <a:lnTo>
                    <a:pt x="1925273" y="16023736"/>
                  </a:lnTo>
                  <a:lnTo>
                    <a:pt x="0" y="16023736"/>
                  </a:lnTo>
                  <a:lnTo>
                    <a:pt x="0" y="0"/>
                  </a:lnTo>
                  <a:close/>
                </a:path>
              </a:pathLst>
            </a:custGeom>
            <a:solidFill>
              <a:srgbClr val="EAD486"/>
            </a:solidFill>
          </p:spPr>
        </p:sp>
        <p:sp>
          <p:nvSpPr>
            <p:cNvPr id="41" name="Freeform 41"/>
            <p:cNvSpPr/>
            <p:nvPr/>
          </p:nvSpPr>
          <p:spPr>
            <a:xfrm>
              <a:off x="0" y="0"/>
              <a:ext cx="2070053" cy="16168517"/>
            </a:xfrm>
            <a:custGeom>
              <a:avLst/>
              <a:gdLst/>
              <a:ahLst/>
              <a:cxnLst/>
              <a:rect l="l" t="t" r="r" b="b"/>
              <a:pathLst>
                <a:path w="2070053" h="16168517">
                  <a:moveTo>
                    <a:pt x="1925273" y="16023737"/>
                  </a:moveTo>
                  <a:lnTo>
                    <a:pt x="2070053" y="16023737"/>
                  </a:lnTo>
                  <a:lnTo>
                    <a:pt x="2070053" y="16168517"/>
                  </a:lnTo>
                  <a:lnTo>
                    <a:pt x="1925273" y="16168517"/>
                  </a:lnTo>
                  <a:lnTo>
                    <a:pt x="1925273" y="16023737"/>
                  </a:lnTo>
                  <a:close/>
                  <a:moveTo>
                    <a:pt x="0" y="144780"/>
                  </a:moveTo>
                  <a:lnTo>
                    <a:pt x="144780" y="144780"/>
                  </a:lnTo>
                  <a:lnTo>
                    <a:pt x="144780" y="16023737"/>
                  </a:lnTo>
                  <a:lnTo>
                    <a:pt x="0" y="16023737"/>
                  </a:lnTo>
                  <a:lnTo>
                    <a:pt x="0" y="144780"/>
                  </a:lnTo>
                  <a:close/>
                  <a:moveTo>
                    <a:pt x="0" y="16023737"/>
                  </a:moveTo>
                  <a:lnTo>
                    <a:pt x="144780" y="16023737"/>
                  </a:lnTo>
                  <a:lnTo>
                    <a:pt x="144780" y="16168517"/>
                  </a:lnTo>
                  <a:lnTo>
                    <a:pt x="0" y="16168517"/>
                  </a:lnTo>
                  <a:lnTo>
                    <a:pt x="0" y="16023737"/>
                  </a:lnTo>
                  <a:close/>
                  <a:moveTo>
                    <a:pt x="1925273" y="144780"/>
                  </a:moveTo>
                  <a:lnTo>
                    <a:pt x="2070053" y="144780"/>
                  </a:lnTo>
                  <a:lnTo>
                    <a:pt x="2070053" y="16023737"/>
                  </a:lnTo>
                  <a:lnTo>
                    <a:pt x="1925273" y="16023737"/>
                  </a:lnTo>
                  <a:lnTo>
                    <a:pt x="1925273" y="144780"/>
                  </a:lnTo>
                  <a:close/>
                  <a:moveTo>
                    <a:pt x="144780" y="16023737"/>
                  </a:moveTo>
                  <a:lnTo>
                    <a:pt x="1925274" y="16023737"/>
                  </a:lnTo>
                  <a:lnTo>
                    <a:pt x="1925274" y="16168517"/>
                  </a:lnTo>
                  <a:lnTo>
                    <a:pt x="144780" y="16168517"/>
                  </a:lnTo>
                  <a:lnTo>
                    <a:pt x="144780" y="16023737"/>
                  </a:lnTo>
                  <a:close/>
                  <a:moveTo>
                    <a:pt x="1925273" y="0"/>
                  </a:moveTo>
                  <a:lnTo>
                    <a:pt x="2070053" y="0"/>
                  </a:lnTo>
                  <a:lnTo>
                    <a:pt x="2070053" y="144780"/>
                  </a:lnTo>
                  <a:lnTo>
                    <a:pt x="1925273" y="144780"/>
                  </a:lnTo>
                  <a:lnTo>
                    <a:pt x="1925273" y="0"/>
                  </a:lnTo>
                  <a:close/>
                  <a:moveTo>
                    <a:pt x="0" y="0"/>
                  </a:moveTo>
                  <a:lnTo>
                    <a:pt x="144780" y="0"/>
                  </a:lnTo>
                  <a:lnTo>
                    <a:pt x="144780" y="144780"/>
                  </a:lnTo>
                  <a:lnTo>
                    <a:pt x="0" y="144780"/>
                  </a:lnTo>
                  <a:lnTo>
                    <a:pt x="0" y="0"/>
                  </a:lnTo>
                  <a:close/>
                  <a:moveTo>
                    <a:pt x="144780" y="0"/>
                  </a:moveTo>
                  <a:lnTo>
                    <a:pt x="1925274" y="0"/>
                  </a:lnTo>
                  <a:lnTo>
                    <a:pt x="1925274" y="144780"/>
                  </a:lnTo>
                  <a:lnTo>
                    <a:pt x="144780" y="144780"/>
                  </a:lnTo>
                  <a:lnTo>
                    <a:pt x="144780" y="0"/>
                  </a:lnTo>
                  <a:close/>
                </a:path>
              </a:pathLst>
            </a:custGeom>
            <a:solidFill>
              <a:srgbClr val="000000"/>
            </a:solidFill>
          </p:spPr>
        </p:sp>
      </p:grpSp>
      <p:grpSp>
        <p:nvGrpSpPr>
          <p:cNvPr id="42" name="Group 42"/>
          <p:cNvGrpSpPr/>
          <p:nvPr/>
        </p:nvGrpSpPr>
        <p:grpSpPr>
          <a:xfrm>
            <a:off x="1028700" y="6256944"/>
            <a:ext cx="4436442" cy="3001356"/>
            <a:chOff x="0" y="0"/>
            <a:chExt cx="22473035" cy="15203528"/>
          </a:xfrm>
        </p:grpSpPr>
        <p:sp>
          <p:nvSpPr>
            <p:cNvPr id="43" name="Freeform 43"/>
            <p:cNvSpPr/>
            <p:nvPr/>
          </p:nvSpPr>
          <p:spPr>
            <a:xfrm>
              <a:off x="72390" y="72390"/>
              <a:ext cx="22328255" cy="15058748"/>
            </a:xfrm>
            <a:custGeom>
              <a:avLst/>
              <a:gdLst/>
              <a:ahLst/>
              <a:cxnLst/>
              <a:rect l="l" t="t" r="r" b="b"/>
              <a:pathLst>
                <a:path w="22328255" h="15058748">
                  <a:moveTo>
                    <a:pt x="0" y="0"/>
                  </a:moveTo>
                  <a:lnTo>
                    <a:pt x="22328255" y="0"/>
                  </a:lnTo>
                  <a:lnTo>
                    <a:pt x="22328255" y="15058748"/>
                  </a:lnTo>
                  <a:lnTo>
                    <a:pt x="0" y="15058748"/>
                  </a:lnTo>
                  <a:lnTo>
                    <a:pt x="0" y="0"/>
                  </a:lnTo>
                  <a:close/>
                </a:path>
              </a:pathLst>
            </a:custGeom>
            <a:solidFill>
              <a:srgbClr val="FFFFFF"/>
            </a:solidFill>
          </p:spPr>
        </p:sp>
        <p:sp>
          <p:nvSpPr>
            <p:cNvPr id="44" name="Freeform 44"/>
            <p:cNvSpPr/>
            <p:nvPr/>
          </p:nvSpPr>
          <p:spPr>
            <a:xfrm>
              <a:off x="0" y="0"/>
              <a:ext cx="22473034" cy="15203528"/>
            </a:xfrm>
            <a:custGeom>
              <a:avLst/>
              <a:gdLst/>
              <a:ahLst/>
              <a:cxnLst/>
              <a:rect l="l" t="t" r="r" b="b"/>
              <a:pathLst>
                <a:path w="22473034" h="15203528">
                  <a:moveTo>
                    <a:pt x="22328254" y="15058749"/>
                  </a:moveTo>
                  <a:lnTo>
                    <a:pt x="22473034" y="15058749"/>
                  </a:lnTo>
                  <a:lnTo>
                    <a:pt x="22473034" y="15203528"/>
                  </a:lnTo>
                  <a:lnTo>
                    <a:pt x="22328254" y="15203528"/>
                  </a:lnTo>
                  <a:lnTo>
                    <a:pt x="22328254" y="15058749"/>
                  </a:lnTo>
                  <a:close/>
                  <a:moveTo>
                    <a:pt x="0" y="144780"/>
                  </a:moveTo>
                  <a:lnTo>
                    <a:pt x="144780" y="144780"/>
                  </a:lnTo>
                  <a:lnTo>
                    <a:pt x="144780" y="15058749"/>
                  </a:lnTo>
                  <a:lnTo>
                    <a:pt x="0" y="15058749"/>
                  </a:lnTo>
                  <a:lnTo>
                    <a:pt x="0" y="144780"/>
                  </a:lnTo>
                  <a:close/>
                  <a:moveTo>
                    <a:pt x="0" y="15058749"/>
                  </a:moveTo>
                  <a:lnTo>
                    <a:pt x="144780" y="15058749"/>
                  </a:lnTo>
                  <a:lnTo>
                    <a:pt x="144780" y="15203528"/>
                  </a:lnTo>
                  <a:lnTo>
                    <a:pt x="0" y="15203528"/>
                  </a:lnTo>
                  <a:lnTo>
                    <a:pt x="0" y="15058749"/>
                  </a:lnTo>
                  <a:close/>
                  <a:moveTo>
                    <a:pt x="22328254" y="144780"/>
                  </a:moveTo>
                  <a:lnTo>
                    <a:pt x="22473034" y="144780"/>
                  </a:lnTo>
                  <a:lnTo>
                    <a:pt x="22473034" y="15058749"/>
                  </a:lnTo>
                  <a:lnTo>
                    <a:pt x="22328254" y="15058749"/>
                  </a:lnTo>
                  <a:lnTo>
                    <a:pt x="22328254" y="144780"/>
                  </a:lnTo>
                  <a:close/>
                  <a:moveTo>
                    <a:pt x="144780" y="15058749"/>
                  </a:moveTo>
                  <a:lnTo>
                    <a:pt x="22328254" y="15058749"/>
                  </a:lnTo>
                  <a:lnTo>
                    <a:pt x="22328254" y="15203528"/>
                  </a:lnTo>
                  <a:lnTo>
                    <a:pt x="144780" y="15203528"/>
                  </a:lnTo>
                  <a:lnTo>
                    <a:pt x="144780" y="15058749"/>
                  </a:lnTo>
                  <a:close/>
                  <a:moveTo>
                    <a:pt x="22328254" y="0"/>
                  </a:moveTo>
                  <a:lnTo>
                    <a:pt x="22473034" y="0"/>
                  </a:lnTo>
                  <a:lnTo>
                    <a:pt x="22473034" y="144780"/>
                  </a:lnTo>
                  <a:lnTo>
                    <a:pt x="22328254" y="144780"/>
                  </a:lnTo>
                  <a:lnTo>
                    <a:pt x="22328254" y="0"/>
                  </a:lnTo>
                  <a:close/>
                  <a:moveTo>
                    <a:pt x="0" y="0"/>
                  </a:moveTo>
                  <a:lnTo>
                    <a:pt x="144780" y="0"/>
                  </a:lnTo>
                  <a:lnTo>
                    <a:pt x="144780" y="144780"/>
                  </a:lnTo>
                  <a:lnTo>
                    <a:pt x="0" y="144780"/>
                  </a:lnTo>
                  <a:lnTo>
                    <a:pt x="0" y="0"/>
                  </a:lnTo>
                  <a:close/>
                  <a:moveTo>
                    <a:pt x="144780" y="0"/>
                  </a:moveTo>
                  <a:lnTo>
                    <a:pt x="22328254" y="0"/>
                  </a:lnTo>
                  <a:lnTo>
                    <a:pt x="22328254" y="144780"/>
                  </a:lnTo>
                  <a:lnTo>
                    <a:pt x="144780" y="144780"/>
                  </a:lnTo>
                  <a:lnTo>
                    <a:pt x="144780" y="0"/>
                  </a:lnTo>
                  <a:close/>
                </a:path>
              </a:pathLst>
            </a:custGeom>
            <a:solidFill>
              <a:srgbClr val="000000"/>
            </a:solidFill>
          </p:spPr>
        </p:sp>
      </p:grpSp>
      <p:grpSp>
        <p:nvGrpSpPr>
          <p:cNvPr id="45" name="Group 45"/>
          <p:cNvGrpSpPr/>
          <p:nvPr/>
        </p:nvGrpSpPr>
        <p:grpSpPr>
          <a:xfrm>
            <a:off x="1028700" y="5796260"/>
            <a:ext cx="4820608" cy="522382"/>
            <a:chOff x="0" y="0"/>
            <a:chExt cx="24419048" cy="2646154"/>
          </a:xfrm>
        </p:grpSpPr>
        <p:sp>
          <p:nvSpPr>
            <p:cNvPr id="46" name="Freeform 46"/>
            <p:cNvSpPr/>
            <p:nvPr/>
          </p:nvSpPr>
          <p:spPr>
            <a:xfrm>
              <a:off x="72390" y="72390"/>
              <a:ext cx="24274268" cy="2501374"/>
            </a:xfrm>
            <a:custGeom>
              <a:avLst/>
              <a:gdLst/>
              <a:ahLst/>
              <a:cxnLst/>
              <a:rect l="l" t="t" r="r" b="b"/>
              <a:pathLst>
                <a:path w="24274268" h="2501374">
                  <a:moveTo>
                    <a:pt x="0" y="0"/>
                  </a:moveTo>
                  <a:lnTo>
                    <a:pt x="24274268" y="0"/>
                  </a:lnTo>
                  <a:lnTo>
                    <a:pt x="24274268" y="2501374"/>
                  </a:lnTo>
                  <a:lnTo>
                    <a:pt x="0" y="2501374"/>
                  </a:lnTo>
                  <a:lnTo>
                    <a:pt x="0" y="0"/>
                  </a:lnTo>
                  <a:close/>
                </a:path>
              </a:pathLst>
            </a:custGeom>
            <a:solidFill>
              <a:srgbClr val="FFEBE3"/>
            </a:solidFill>
          </p:spPr>
        </p:sp>
        <p:sp>
          <p:nvSpPr>
            <p:cNvPr id="47" name="Freeform 47"/>
            <p:cNvSpPr/>
            <p:nvPr/>
          </p:nvSpPr>
          <p:spPr>
            <a:xfrm>
              <a:off x="0" y="0"/>
              <a:ext cx="24419047" cy="2646154"/>
            </a:xfrm>
            <a:custGeom>
              <a:avLst/>
              <a:gdLst/>
              <a:ahLst/>
              <a:cxnLst/>
              <a:rect l="l" t="t" r="r" b="b"/>
              <a:pathLst>
                <a:path w="24419047" h="2646154">
                  <a:moveTo>
                    <a:pt x="24274267" y="2501374"/>
                  </a:moveTo>
                  <a:lnTo>
                    <a:pt x="24419047" y="2501374"/>
                  </a:lnTo>
                  <a:lnTo>
                    <a:pt x="24419047" y="2646154"/>
                  </a:lnTo>
                  <a:lnTo>
                    <a:pt x="24274267" y="2646154"/>
                  </a:lnTo>
                  <a:lnTo>
                    <a:pt x="24274267" y="2501374"/>
                  </a:lnTo>
                  <a:close/>
                  <a:moveTo>
                    <a:pt x="0" y="144780"/>
                  </a:moveTo>
                  <a:lnTo>
                    <a:pt x="144780" y="144780"/>
                  </a:lnTo>
                  <a:lnTo>
                    <a:pt x="144780" y="2501374"/>
                  </a:lnTo>
                  <a:lnTo>
                    <a:pt x="0" y="2501374"/>
                  </a:lnTo>
                  <a:lnTo>
                    <a:pt x="0" y="144780"/>
                  </a:lnTo>
                  <a:close/>
                  <a:moveTo>
                    <a:pt x="0" y="2501374"/>
                  </a:moveTo>
                  <a:lnTo>
                    <a:pt x="144780" y="2501374"/>
                  </a:lnTo>
                  <a:lnTo>
                    <a:pt x="144780" y="2646154"/>
                  </a:lnTo>
                  <a:lnTo>
                    <a:pt x="0" y="2646154"/>
                  </a:lnTo>
                  <a:lnTo>
                    <a:pt x="0" y="2501374"/>
                  </a:lnTo>
                  <a:close/>
                  <a:moveTo>
                    <a:pt x="24274267" y="144780"/>
                  </a:moveTo>
                  <a:lnTo>
                    <a:pt x="24419047" y="144780"/>
                  </a:lnTo>
                  <a:lnTo>
                    <a:pt x="24419047" y="2501374"/>
                  </a:lnTo>
                  <a:lnTo>
                    <a:pt x="24274267" y="2501374"/>
                  </a:lnTo>
                  <a:lnTo>
                    <a:pt x="24274267" y="144780"/>
                  </a:lnTo>
                  <a:close/>
                  <a:moveTo>
                    <a:pt x="144780" y="2501374"/>
                  </a:moveTo>
                  <a:lnTo>
                    <a:pt x="24274269" y="2501374"/>
                  </a:lnTo>
                  <a:lnTo>
                    <a:pt x="24274269" y="2646154"/>
                  </a:lnTo>
                  <a:lnTo>
                    <a:pt x="144780" y="2646154"/>
                  </a:lnTo>
                  <a:lnTo>
                    <a:pt x="144780" y="2501374"/>
                  </a:lnTo>
                  <a:close/>
                  <a:moveTo>
                    <a:pt x="24274267" y="0"/>
                  </a:moveTo>
                  <a:lnTo>
                    <a:pt x="24419047" y="0"/>
                  </a:lnTo>
                  <a:lnTo>
                    <a:pt x="24419047" y="144780"/>
                  </a:lnTo>
                  <a:lnTo>
                    <a:pt x="24274267" y="144780"/>
                  </a:lnTo>
                  <a:lnTo>
                    <a:pt x="24274267" y="0"/>
                  </a:lnTo>
                  <a:close/>
                  <a:moveTo>
                    <a:pt x="0" y="0"/>
                  </a:moveTo>
                  <a:lnTo>
                    <a:pt x="144780" y="0"/>
                  </a:lnTo>
                  <a:lnTo>
                    <a:pt x="144780" y="144780"/>
                  </a:lnTo>
                  <a:lnTo>
                    <a:pt x="0" y="144780"/>
                  </a:lnTo>
                  <a:lnTo>
                    <a:pt x="0" y="0"/>
                  </a:lnTo>
                  <a:close/>
                  <a:moveTo>
                    <a:pt x="144780" y="0"/>
                  </a:moveTo>
                  <a:lnTo>
                    <a:pt x="24274269" y="0"/>
                  </a:lnTo>
                  <a:lnTo>
                    <a:pt x="24274269" y="144780"/>
                  </a:lnTo>
                  <a:lnTo>
                    <a:pt x="144780" y="144780"/>
                  </a:lnTo>
                  <a:lnTo>
                    <a:pt x="144780" y="0"/>
                  </a:lnTo>
                  <a:close/>
                </a:path>
              </a:pathLst>
            </a:custGeom>
            <a:solidFill>
              <a:srgbClr val="000000"/>
            </a:solidFill>
          </p:spPr>
        </p:sp>
      </p:grpSp>
      <p:pic>
        <p:nvPicPr>
          <p:cNvPr id="48" name="Picture 4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465142" y="5935286"/>
            <a:ext cx="244332" cy="244332"/>
          </a:xfrm>
          <a:prstGeom prst="rect">
            <a:avLst/>
          </a:prstGeom>
        </p:spPr>
      </p:pic>
      <p:grpSp>
        <p:nvGrpSpPr>
          <p:cNvPr id="49" name="Group 49"/>
          <p:cNvGrpSpPr/>
          <p:nvPr/>
        </p:nvGrpSpPr>
        <p:grpSpPr>
          <a:xfrm>
            <a:off x="10774655" y="6066444"/>
            <a:ext cx="408653" cy="3191856"/>
            <a:chOff x="0" y="0"/>
            <a:chExt cx="2070053" cy="16168516"/>
          </a:xfrm>
        </p:grpSpPr>
        <p:sp>
          <p:nvSpPr>
            <p:cNvPr id="50" name="Freeform 50"/>
            <p:cNvSpPr/>
            <p:nvPr/>
          </p:nvSpPr>
          <p:spPr>
            <a:xfrm>
              <a:off x="72390" y="72390"/>
              <a:ext cx="1925273" cy="16023736"/>
            </a:xfrm>
            <a:custGeom>
              <a:avLst/>
              <a:gdLst/>
              <a:ahLst/>
              <a:cxnLst/>
              <a:rect l="l" t="t" r="r" b="b"/>
              <a:pathLst>
                <a:path w="1925273" h="16023736">
                  <a:moveTo>
                    <a:pt x="0" y="0"/>
                  </a:moveTo>
                  <a:lnTo>
                    <a:pt x="1925273" y="0"/>
                  </a:lnTo>
                  <a:lnTo>
                    <a:pt x="1925273" y="16023736"/>
                  </a:lnTo>
                  <a:lnTo>
                    <a:pt x="0" y="16023736"/>
                  </a:lnTo>
                  <a:lnTo>
                    <a:pt x="0" y="0"/>
                  </a:lnTo>
                  <a:close/>
                </a:path>
              </a:pathLst>
            </a:custGeom>
            <a:solidFill>
              <a:srgbClr val="EAD486"/>
            </a:solidFill>
          </p:spPr>
        </p:sp>
        <p:sp>
          <p:nvSpPr>
            <p:cNvPr id="51" name="Freeform 51"/>
            <p:cNvSpPr/>
            <p:nvPr/>
          </p:nvSpPr>
          <p:spPr>
            <a:xfrm>
              <a:off x="0" y="0"/>
              <a:ext cx="2070053" cy="16168517"/>
            </a:xfrm>
            <a:custGeom>
              <a:avLst/>
              <a:gdLst/>
              <a:ahLst/>
              <a:cxnLst/>
              <a:rect l="l" t="t" r="r" b="b"/>
              <a:pathLst>
                <a:path w="2070053" h="16168517">
                  <a:moveTo>
                    <a:pt x="1925273" y="16023737"/>
                  </a:moveTo>
                  <a:lnTo>
                    <a:pt x="2070053" y="16023737"/>
                  </a:lnTo>
                  <a:lnTo>
                    <a:pt x="2070053" y="16168517"/>
                  </a:lnTo>
                  <a:lnTo>
                    <a:pt x="1925273" y="16168517"/>
                  </a:lnTo>
                  <a:lnTo>
                    <a:pt x="1925273" y="16023737"/>
                  </a:lnTo>
                  <a:close/>
                  <a:moveTo>
                    <a:pt x="0" y="144780"/>
                  </a:moveTo>
                  <a:lnTo>
                    <a:pt x="144780" y="144780"/>
                  </a:lnTo>
                  <a:lnTo>
                    <a:pt x="144780" y="16023737"/>
                  </a:lnTo>
                  <a:lnTo>
                    <a:pt x="0" y="16023737"/>
                  </a:lnTo>
                  <a:lnTo>
                    <a:pt x="0" y="144780"/>
                  </a:lnTo>
                  <a:close/>
                  <a:moveTo>
                    <a:pt x="0" y="16023737"/>
                  </a:moveTo>
                  <a:lnTo>
                    <a:pt x="144780" y="16023737"/>
                  </a:lnTo>
                  <a:lnTo>
                    <a:pt x="144780" y="16168517"/>
                  </a:lnTo>
                  <a:lnTo>
                    <a:pt x="0" y="16168517"/>
                  </a:lnTo>
                  <a:lnTo>
                    <a:pt x="0" y="16023737"/>
                  </a:lnTo>
                  <a:close/>
                  <a:moveTo>
                    <a:pt x="1925273" y="144780"/>
                  </a:moveTo>
                  <a:lnTo>
                    <a:pt x="2070053" y="144780"/>
                  </a:lnTo>
                  <a:lnTo>
                    <a:pt x="2070053" y="16023737"/>
                  </a:lnTo>
                  <a:lnTo>
                    <a:pt x="1925273" y="16023737"/>
                  </a:lnTo>
                  <a:lnTo>
                    <a:pt x="1925273" y="144780"/>
                  </a:lnTo>
                  <a:close/>
                  <a:moveTo>
                    <a:pt x="144780" y="16023737"/>
                  </a:moveTo>
                  <a:lnTo>
                    <a:pt x="1925274" y="16023737"/>
                  </a:lnTo>
                  <a:lnTo>
                    <a:pt x="1925274" y="16168517"/>
                  </a:lnTo>
                  <a:lnTo>
                    <a:pt x="144780" y="16168517"/>
                  </a:lnTo>
                  <a:lnTo>
                    <a:pt x="144780" y="16023737"/>
                  </a:lnTo>
                  <a:close/>
                  <a:moveTo>
                    <a:pt x="1925273" y="0"/>
                  </a:moveTo>
                  <a:lnTo>
                    <a:pt x="2070053" y="0"/>
                  </a:lnTo>
                  <a:lnTo>
                    <a:pt x="2070053" y="144780"/>
                  </a:lnTo>
                  <a:lnTo>
                    <a:pt x="1925273" y="144780"/>
                  </a:lnTo>
                  <a:lnTo>
                    <a:pt x="1925273" y="0"/>
                  </a:lnTo>
                  <a:close/>
                  <a:moveTo>
                    <a:pt x="0" y="0"/>
                  </a:moveTo>
                  <a:lnTo>
                    <a:pt x="144780" y="0"/>
                  </a:lnTo>
                  <a:lnTo>
                    <a:pt x="144780" y="144780"/>
                  </a:lnTo>
                  <a:lnTo>
                    <a:pt x="0" y="144780"/>
                  </a:lnTo>
                  <a:lnTo>
                    <a:pt x="0" y="0"/>
                  </a:lnTo>
                  <a:close/>
                  <a:moveTo>
                    <a:pt x="144780" y="0"/>
                  </a:moveTo>
                  <a:lnTo>
                    <a:pt x="1925274" y="0"/>
                  </a:lnTo>
                  <a:lnTo>
                    <a:pt x="1925274" y="144780"/>
                  </a:lnTo>
                  <a:lnTo>
                    <a:pt x="144780" y="144780"/>
                  </a:lnTo>
                  <a:lnTo>
                    <a:pt x="144780" y="0"/>
                  </a:lnTo>
                  <a:close/>
                </a:path>
              </a:pathLst>
            </a:custGeom>
            <a:solidFill>
              <a:srgbClr val="000000"/>
            </a:solidFill>
          </p:spPr>
        </p:sp>
      </p:grpSp>
      <p:grpSp>
        <p:nvGrpSpPr>
          <p:cNvPr id="52" name="Group 52"/>
          <p:cNvGrpSpPr/>
          <p:nvPr/>
        </p:nvGrpSpPr>
        <p:grpSpPr>
          <a:xfrm>
            <a:off x="6360058" y="6256944"/>
            <a:ext cx="4439084" cy="3001356"/>
            <a:chOff x="0" y="0"/>
            <a:chExt cx="22486420" cy="15203528"/>
          </a:xfrm>
        </p:grpSpPr>
        <p:sp>
          <p:nvSpPr>
            <p:cNvPr id="53" name="Freeform 53"/>
            <p:cNvSpPr/>
            <p:nvPr/>
          </p:nvSpPr>
          <p:spPr>
            <a:xfrm>
              <a:off x="72390" y="72390"/>
              <a:ext cx="22341640" cy="15058748"/>
            </a:xfrm>
            <a:custGeom>
              <a:avLst/>
              <a:gdLst/>
              <a:ahLst/>
              <a:cxnLst/>
              <a:rect l="l" t="t" r="r" b="b"/>
              <a:pathLst>
                <a:path w="22341640" h="15058748">
                  <a:moveTo>
                    <a:pt x="0" y="0"/>
                  </a:moveTo>
                  <a:lnTo>
                    <a:pt x="22341640" y="0"/>
                  </a:lnTo>
                  <a:lnTo>
                    <a:pt x="22341640" y="15058748"/>
                  </a:lnTo>
                  <a:lnTo>
                    <a:pt x="0" y="15058748"/>
                  </a:lnTo>
                  <a:lnTo>
                    <a:pt x="0" y="0"/>
                  </a:lnTo>
                  <a:close/>
                </a:path>
              </a:pathLst>
            </a:custGeom>
            <a:solidFill>
              <a:srgbClr val="FFFFFF"/>
            </a:solidFill>
          </p:spPr>
        </p:sp>
        <p:sp>
          <p:nvSpPr>
            <p:cNvPr id="54" name="Freeform 54"/>
            <p:cNvSpPr/>
            <p:nvPr/>
          </p:nvSpPr>
          <p:spPr>
            <a:xfrm>
              <a:off x="0" y="0"/>
              <a:ext cx="22486420" cy="15203528"/>
            </a:xfrm>
            <a:custGeom>
              <a:avLst/>
              <a:gdLst/>
              <a:ahLst/>
              <a:cxnLst/>
              <a:rect l="l" t="t" r="r" b="b"/>
              <a:pathLst>
                <a:path w="22486420" h="15203528">
                  <a:moveTo>
                    <a:pt x="22341639" y="15058749"/>
                  </a:moveTo>
                  <a:lnTo>
                    <a:pt x="22486420" y="15058749"/>
                  </a:lnTo>
                  <a:lnTo>
                    <a:pt x="22486420" y="15203528"/>
                  </a:lnTo>
                  <a:lnTo>
                    <a:pt x="22341639" y="15203528"/>
                  </a:lnTo>
                  <a:lnTo>
                    <a:pt x="22341639" y="15058749"/>
                  </a:lnTo>
                  <a:close/>
                  <a:moveTo>
                    <a:pt x="0" y="144780"/>
                  </a:moveTo>
                  <a:lnTo>
                    <a:pt x="144780" y="144780"/>
                  </a:lnTo>
                  <a:lnTo>
                    <a:pt x="144780" y="15058749"/>
                  </a:lnTo>
                  <a:lnTo>
                    <a:pt x="0" y="15058749"/>
                  </a:lnTo>
                  <a:lnTo>
                    <a:pt x="0" y="144780"/>
                  </a:lnTo>
                  <a:close/>
                  <a:moveTo>
                    <a:pt x="0" y="15058749"/>
                  </a:moveTo>
                  <a:lnTo>
                    <a:pt x="144780" y="15058749"/>
                  </a:lnTo>
                  <a:lnTo>
                    <a:pt x="144780" y="15203528"/>
                  </a:lnTo>
                  <a:lnTo>
                    <a:pt x="0" y="15203528"/>
                  </a:lnTo>
                  <a:lnTo>
                    <a:pt x="0" y="15058749"/>
                  </a:lnTo>
                  <a:close/>
                  <a:moveTo>
                    <a:pt x="22341639" y="144780"/>
                  </a:moveTo>
                  <a:lnTo>
                    <a:pt x="22486420" y="144780"/>
                  </a:lnTo>
                  <a:lnTo>
                    <a:pt x="22486420" y="15058749"/>
                  </a:lnTo>
                  <a:lnTo>
                    <a:pt x="22341639" y="15058749"/>
                  </a:lnTo>
                  <a:lnTo>
                    <a:pt x="22341639" y="144780"/>
                  </a:lnTo>
                  <a:close/>
                  <a:moveTo>
                    <a:pt x="144780" y="15058749"/>
                  </a:moveTo>
                  <a:lnTo>
                    <a:pt x="22341639" y="15058749"/>
                  </a:lnTo>
                  <a:lnTo>
                    <a:pt x="22341639" y="15203528"/>
                  </a:lnTo>
                  <a:lnTo>
                    <a:pt x="144780" y="15203528"/>
                  </a:lnTo>
                  <a:lnTo>
                    <a:pt x="144780" y="15058749"/>
                  </a:lnTo>
                  <a:close/>
                  <a:moveTo>
                    <a:pt x="22341639" y="0"/>
                  </a:moveTo>
                  <a:lnTo>
                    <a:pt x="22486420" y="0"/>
                  </a:lnTo>
                  <a:lnTo>
                    <a:pt x="22486420" y="144780"/>
                  </a:lnTo>
                  <a:lnTo>
                    <a:pt x="22341639" y="144780"/>
                  </a:lnTo>
                  <a:lnTo>
                    <a:pt x="22341639" y="0"/>
                  </a:lnTo>
                  <a:close/>
                  <a:moveTo>
                    <a:pt x="0" y="0"/>
                  </a:moveTo>
                  <a:lnTo>
                    <a:pt x="144780" y="0"/>
                  </a:lnTo>
                  <a:lnTo>
                    <a:pt x="144780" y="144780"/>
                  </a:lnTo>
                  <a:lnTo>
                    <a:pt x="0" y="144780"/>
                  </a:lnTo>
                  <a:lnTo>
                    <a:pt x="0" y="0"/>
                  </a:lnTo>
                  <a:close/>
                  <a:moveTo>
                    <a:pt x="144780" y="0"/>
                  </a:moveTo>
                  <a:lnTo>
                    <a:pt x="22341639" y="0"/>
                  </a:lnTo>
                  <a:lnTo>
                    <a:pt x="22341639" y="144780"/>
                  </a:lnTo>
                  <a:lnTo>
                    <a:pt x="144780" y="144780"/>
                  </a:lnTo>
                  <a:lnTo>
                    <a:pt x="144780" y="0"/>
                  </a:lnTo>
                  <a:close/>
                </a:path>
              </a:pathLst>
            </a:custGeom>
            <a:solidFill>
              <a:srgbClr val="000000"/>
            </a:solidFill>
          </p:spPr>
        </p:sp>
      </p:grpSp>
      <p:grpSp>
        <p:nvGrpSpPr>
          <p:cNvPr id="55" name="Group 55"/>
          <p:cNvGrpSpPr/>
          <p:nvPr/>
        </p:nvGrpSpPr>
        <p:grpSpPr>
          <a:xfrm>
            <a:off x="6360058" y="5796260"/>
            <a:ext cx="4823250" cy="522382"/>
            <a:chOff x="0" y="0"/>
            <a:chExt cx="24432433" cy="2646154"/>
          </a:xfrm>
        </p:grpSpPr>
        <p:sp>
          <p:nvSpPr>
            <p:cNvPr id="56" name="Freeform 56"/>
            <p:cNvSpPr/>
            <p:nvPr/>
          </p:nvSpPr>
          <p:spPr>
            <a:xfrm>
              <a:off x="72390" y="72390"/>
              <a:ext cx="24287653" cy="2501374"/>
            </a:xfrm>
            <a:custGeom>
              <a:avLst/>
              <a:gdLst/>
              <a:ahLst/>
              <a:cxnLst/>
              <a:rect l="l" t="t" r="r" b="b"/>
              <a:pathLst>
                <a:path w="24287653" h="2501374">
                  <a:moveTo>
                    <a:pt x="0" y="0"/>
                  </a:moveTo>
                  <a:lnTo>
                    <a:pt x="24287653" y="0"/>
                  </a:lnTo>
                  <a:lnTo>
                    <a:pt x="24287653" y="2501374"/>
                  </a:lnTo>
                  <a:lnTo>
                    <a:pt x="0" y="2501374"/>
                  </a:lnTo>
                  <a:lnTo>
                    <a:pt x="0" y="0"/>
                  </a:lnTo>
                  <a:close/>
                </a:path>
              </a:pathLst>
            </a:custGeom>
            <a:solidFill>
              <a:srgbClr val="FFEBE3"/>
            </a:solidFill>
          </p:spPr>
        </p:sp>
        <p:sp>
          <p:nvSpPr>
            <p:cNvPr id="57" name="Freeform 57"/>
            <p:cNvSpPr/>
            <p:nvPr/>
          </p:nvSpPr>
          <p:spPr>
            <a:xfrm>
              <a:off x="0" y="0"/>
              <a:ext cx="24432433" cy="2646154"/>
            </a:xfrm>
            <a:custGeom>
              <a:avLst/>
              <a:gdLst/>
              <a:ahLst/>
              <a:cxnLst/>
              <a:rect l="l" t="t" r="r" b="b"/>
              <a:pathLst>
                <a:path w="24432433" h="2646154">
                  <a:moveTo>
                    <a:pt x="24287652" y="2501374"/>
                  </a:moveTo>
                  <a:lnTo>
                    <a:pt x="24432433" y="2501374"/>
                  </a:lnTo>
                  <a:lnTo>
                    <a:pt x="24432433" y="2646154"/>
                  </a:lnTo>
                  <a:lnTo>
                    <a:pt x="24287652" y="2646154"/>
                  </a:lnTo>
                  <a:lnTo>
                    <a:pt x="24287652" y="2501374"/>
                  </a:lnTo>
                  <a:close/>
                  <a:moveTo>
                    <a:pt x="0" y="144780"/>
                  </a:moveTo>
                  <a:lnTo>
                    <a:pt x="144780" y="144780"/>
                  </a:lnTo>
                  <a:lnTo>
                    <a:pt x="144780" y="2501374"/>
                  </a:lnTo>
                  <a:lnTo>
                    <a:pt x="0" y="2501374"/>
                  </a:lnTo>
                  <a:lnTo>
                    <a:pt x="0" y="144780"/>
                  </a:lnTo>
                  <a:close/>
                  <a:moveTo>
                    <a:pt x="0" y="2501374"/>
                  </a:moveTo>
                  <a:lnTo>
                    <a:pt x="144780" y="2501374"/>
                  </a:lnTo>
                  <a:lnTo>
                    <a:pt x="144780" y="2646154"/>
                  </a:lnTo>
                  <a:lnTo>
                    <a:pt x="0" y="2646154"/>
                  </a:lnTo>
                  <a:lnTo>
                    <a:pt x="0" y="2501374"/>
                  </a:lnTo>
                  <a:close/>
                  <a:moveTo>
                    <a:pt x="24287652" y="144780"/>
                  </a:moveTo>
                  <a:lnTo>
                    <a:pt x="24432433" y="144780"/>
                  </a:lnTo>
                  <a:lnTo>
                    <a:pt x="24432433" y="2501374"/>
                  </a:lnTo>
                  <a:lnTo>
                    <a:pt x="24287652" y="2501374"/>
                  </a:lnTo>
                  <a:lnTo>
                    <a:pt x="24287652" y="144780"/>
                  </a:lnTo>
                  <a:close/>
                  <a:moveTo>
                    <a:pt x="144780" y="2501374"/>
                  </a:moveTo>
                  <a:lnTo>
                    <a:pt x="24287652" y="2501374"/>
                  </a:lnTo>
                  <a:lnTo>
                    <a:pt x="24287652" y="2646154"/>
                  </a:lnTo>
                  <a:lnTo>
                    <a:pt x="144780" y="2646154"/>
                  </a:lnTo>
                  <a:lnTo>
                    <a:pt x="144780" y="2501374"/>
                  </a:lnTo>
                  <a:close/>
                  <a:moveTo>
                    <a:pt x="24287652" y="0"/>
                  </a:moveTo>
                  <a:lnTo>
                    <a:pt x="24432433" y="0"/>
                  </a:lnTo>
                  <a:lnTo>
                    <a:pt x="24432433" y="144780"/>
                  </a:lnTo>
                  <a:lnTo>
                    <a:pt x="24287652" y="144780"/>
                  </a:lnTo>
                  <a:lnTo>
                    <a:pt x="24287652" y="0"/>
                  </a:lnTo>
                  <a:close/>
                  <a:moveTo>
                    <a:pt x="0" y="0"/>
                  </a:moveTo>
                  <a:lnTo>
                    <a:pt x="144780" y="0"/>
                  </a:lnTo>
                  <a:lnTo>
                    <a:pt x="144780" y="144780"/>
                  </a:lnTo>
                  <a:lnTo>
                    <a:pt x="0" y="144780"/>
                  </a:lnTo>
                  <a:lnTo>
                    <a:pt x="0" y="0"/>
                  </a:lnTo>
                  <a:close/>
                  <a:moveTo>
                    <a:pt x="144780" y="0"/>
                  </a:moveTo>
                  <a:lnTo>
                    <a:pt x="24287652" y="0"/>
                  </a:lnTo>
                  <a:lnTo>
                    <a:pt x="24287652" y="144780"/>
                  </a:lnTo>
                  <a:lnTo>
                    <a:pt x="144780" y="144780"/>
                  </a:lnTo>
                  <a:lnTo>
                    <a:pt x="144780" y="0"/>
                  </a:lnTo>
                  <a:close/>
                </a:path>
              </a:pathLst>
            </a:custGeom>
            <a:solidFill>
              <a:srgbClr val="000000"/>
            </a:solidFill>
          </p:spPr>
        </p:sp>
      </p:grpSp>
      <p:pic>
        <p:nvPicPr>
          <p:cNvPr id="58" name="Picture 5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799142" y="5935286"/>
            <a:ext cx="244332" cy="244332"/>
          </a:xfrm>
          <a:prstGeom prst="rect">
            <a:avLst/>
          </a:prstGeom>
        </p:spPr>
      </p:pic>
      <p:pic>
        <p:nvPicPr>
          <p:cNvPr id="59" name="Picture 5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536762" y="2811086"/>
            <a:ext cx="291252" cy="291252"/>
          </a:xfrm>
          <a:prstGeom prst="rect">
            <a:avLst/>
          </a:prstGeom>
        </p:spPr>
      </p:pic>
      <p:pic>
        <p:nvPicPr>
          <p:cNvPr id="60" name="Picture 6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6868013" y="2811086"/>
            <a:ext cx="291252" cy="291252"/>
          </a:xfrm>
          <a:prstGeom prst="rect">
            <a:avLst/>
          </a:prstGeom>
        </p:spPr>
      </p:pic>
      <p:pic>
        <p:nvPicPr>
          <p:cNvPr id="61" name="Picture 6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536762" y="6712342"/>
            <a:ext cx="291252" cy="291252"/>
          </a:xfrm>
          <a:prstGeom prst="rect">
            <a:avLst/>
          </a:prstGeom>
        </p:spPr>
      </p:pic>
      <p:pic>
        <p:nvPicPr>
          <p:cNvPr id="62" name="Picture 6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6868013" y="6712342"/>
            <a:ext cx="291252" cy="291252"/>
          </a:xfrm>
          <a:prstGeom prst="rect">
            <a:avLst/>
          </a:prstGeom>
        </p:spPr>
      </p:pic>
      <p:pic>
        <p:nvPicPr>
          <p:cNvPr id="63" name="Picture 63"/>
          <p:cNvPicPr>
            <a:picLocks noChangeAspect="1"/>
          </p:cNvPicPr>
          <p:nvPr/>
        </p:nvPicPr>
        <p:blipFill>
          <a:blip r:embed="rId6"/>
          <a:srcRect/>
          <a:stretch>
            <a:fillRect/>
          </a:stretch>
        </p:blipFill>
        <p:spPr>
          <a:xfrm>
            <a:off x="6359710" y="2416145"/>
            <a:ext cx="4409486" cy="2939658"/>
          </a:xfrm>
          <a:prstGeom prst="rect">
            <a:avLst/>
          </a:prstGeom>
        </p:spPr>
      </p:pic>
      <p:sp>
        <p:nvSpPr>
          <p:cNvPr id="64" name="TextBox 64"/>
          <p:cNvSpPr txBox="1"/>
          <p:nvPr/>
        </p:nvSpPr>
        <p:spPr>
          <a:xfrm>
            <a:off x="11569294" y="3216638"/>
            <a:ext cx="6377152" cy="949325"/>
          </a:xfrm>
          <a:prstGeom prst="rect">
            <a:avLst/>
          </a:prstGeom>
        </p:spPr>
        <p:txBody>
          <a:bodyPr lIns="0" tIns="0" rIns="0" bIns="0" rtlCol="0" anchor="t">
            <a:spAutoFit/>
          </a:bodyPr>
          <a:lstStyle/>
          <a:p>
            <a:pPr marL="0" lvl="0" indent="0" algn="l">
              <a:lnSpc>
                <a:spcPts val="7000"/>
              </a:lnSpc>
              <a:spcBef>
                <a:spcPct val="0"/>
              </a:spcBef>
            </a:pPr>
            <a:r>
              <a:rPr lang="en-US" sz="7000">
                <a:solidFill>
                  <a:srgbClr val="000000"/>
                </a:solidFill>
                <a:latin typeface="Courier Prime Bold"/>
              </a:rPr>
              <a:t>Application</a:t>
            </a:r>
          </a:p>
        </p:txBody>
      </p:sp>
      <p:sp>
        <p:nvSpPr>
          <p:cNvPr id="65" name="TextBox 65"/>
          <p:cNvSpPr txBox="1"/>
          <p:nvPr/>
        </p:nvSpPr>
        <p:spPr>
          <a:xfrm>
            <a:off x="11569294" y="4380032"/>
            <a:ext cx="5710402" cy="3658575"/>
          </a:xfrm>
          <a:prstGeom prst="rect">
            <a:avLst/>
          </a:prstGeom>
        </p:spPr>
        <p:txBody>
          <a:bodyPr lIns="0" tIns="0" rIns="0" bIns="0" rtlCol="0" anchor="t">
            <a:spAutoFit/>
          </a:bodyPr>
          <a:lstStyle/>
          <a:p>
            <a:pPr marL="0" lvl="0" indent="0">
              <a:lnSpc>
                <a:spcPts val="4892"/>
              </a:lnSpc>
            </a:pPr>
            <a:r>
              <a:rPr lang="en-US" sz="3261">
                <a:solidFill>
                  <a:srgbClr val="000000"/>
                </a:solidFill>
                <a:latin typeface="Cartograph Mono"/>
              </a:rPr>
              <a:t>This Automatic Thermal Scanner Pass System can be widely used from home utility to heavily congested places.</a:t>
            </a:r>
          </a:p>
        </p:txBody>
      </p:sp>
      <p:sp>
        <p:nvSpPr>
          <p:cNvPr id="66" name="TextBox 66"/>
          <p:cNvSpPr txBox="1"/>
          <p:nvPr/>
        </p:nvSpPr>
        <p:spPr>
          <a:xfrm>
            <a:off x="2070756" y="2696786"/>
            <a:ext cx="3047926" cy="632460"/>
          </a:xfrm>
          <a:prstGeom prst="rect">
            <a:avLst/>
          </a:prstGeom>
        </p:spPr>
        <p:txBody>
          <a:bodyPr lIns="0" tIns="0" rIns="0" bIns="0" rtlCol="0" anchor="t">
            <a:spAutoFit/>
          </a:bodyPr>
          <a:lstStyle/>
          <a:p>
            <a:pPr marL="0" lvl="0" indent="0" algn="l">
              <a:lnSpc>
                <a:spcPts val="2400"/>
              </a:lnSpc>
            </a:pPr>
            <a:r>
              <a:rPr lang="en-US" sz="2400" spc="120">
                <a:solidFill>
                  <a:srgbClr val="000000"/>
                </a:solidFill>
                <a:latin typeface="Cartograph Mono Bold"/>
              </a:rPr>
              <a:t>AT TEMPLES,MALLS</a:t>
            </a:r>
          </a:p>
        </p:txBody>
      </p:sp>
      <p:sp>
        <p:nvSpPr>
          <p:cNvPr id="67" name="TextBox 67"/>
          <p:cNvSpPr txBox="1"/>
          <p:nvPr/>
        </p:nvSpPr>
        <p:spPr>
          <a:xfrm>
            <a:off x="2013082" y="6560788"/>
            <a:ext cx="3574226" cy="632460"/>
          </a:xfrm>
          <a:prstGeom prst="rect">
            <a:avLst/>
          </a:prstGeom>
        </p:spPr>
        <p:txBody>
          <a:bodyPr lIns="0" tIns="0" rIns="0" bIns="0" rtlCol="0" anchor="t">
            <a:spAutoFit/>
          </a:bodyPr>
          <a:lstStyle/>
          <a:p>
            <a:pPr marL="0" lvl="0" indent="0" algn="l">
              <a:lnSpc>
                <a:spcPts val="2400"/>
              </a:lnSpc>
            </a:pPr>
            <a:r>
              <a:rPr lang="en-US" sz="2400" spc="120">
                <a:solidFill>
                  <a:srgbClr val="000000"/>
                </a:solidFill>
                <a:latin typeface="Cartograph Mono Bold"/>
              </a:rPr>
              <a:t>AT RAILWAYS STATIONS,AIRPORTS</a:t>
            </a:r>
          </a:p>
        </p:txBody>
      </p:sp>
      <p:sp>
        <p:nvSpPr>
          <p:cNvPr id="68" name="TextBox 68"/>
          <p:cNvSpPr txBox="1"/>
          <p:nvPr/>
        </p:nvSpPr>
        <p:spPr>
          <a:xfrm>
            <a:off x="7402007" y="6750442"/>
            <a:ext cx="3047926" cy="327660"/>
          </a:xfrm>
          <a:prstGeom prst="rect">
            <a:avLst/>
          </a:prstGeom>
        </p:spPr>
        <p:txBody>
          <a:bodyPr lIns="0" tIns="0" rIns="0" bIns="0" rtlCol="0" anchor="t">
            <a:spAutoFit/>
          </a:bodyPr>
          <a:lstStyle/>
          <a:p>
            <a:pPr marL="0" lvl="0" indent="0" algn="l">
              <a:lnSpc>
                <a:spcPts val="2400"/>
              </a:lnSpc>
            </a:pPr>
            <a:r>
              <a:rPr lang="en-US" sz="2400" spc="120">
                <a:solidFill>
                  <a:srgbClr val="000000"/>
                </a:solidFill>
                <a:latin typeface="Cartograph Mono Bold"/>
              </a:rPr>
              <a:t>HOME UTILITY </a:t>
            </a:r>
          </a:p>
        </p:txBody>
      </p:sp>
      <p:sp>
        <p:nvSpPr>
          <p:cNvPr id="69" name="TextBox 69"/>
          <p:cNvSpPr txBox="1"/>
          <p:nvPr/>
        </p:nvSpPr>
        <p:spPr>
          <a:xfrm>
            <a:off x="1536762" y="3279814"/>
            <a:ext cx="3610812" cy="1712595"/>
          </a:xfrm>
          <a:prstGeom prst="rect">
            <a:avLst/>
          </a:prstGeom>
        </p:spPr>
        <p:txBody>
          <a:bodyPr lIns="0" tIns="0" rIns="0" bIns="0" rtlCol="0" anchor="t">
            <a:spAutoFit/>
          </a:bodyPr>
          <a:lstStyle/>
          <a:p>
            <a:pPr marL="0" lvl="0" indent="0">
              <a:lnSpc>
                <a:spcPts val="3450"/>
              </a:lnSpc>
            </a:pPr>
            <a:r>
              <a:rPr lang="en-US" sz="2300">
                <a:solidFill>
                  <a:srgbClr val="000000"/>
                </a:solidFill>
                <a:latin typeface="Cartograph Mono"/>
              </a:rPr>
              <a:t>Can be integrated with metal detectors present at the entrance.</a:t>
            </a:r>
          </a:p>
        </p:txBody>
      </p:sp>
      <p:sp>
        <p:nvSpPr>
          <p:cNvPr id="70" name="TextBox 70"/>
          <p:cNvSpPr txBox="1"/>
          <p:nvPr/>
        </p:nvSpPr>
        <p:spPr>
          <a:xfrm>
            <a:off x="6896906" y="7182944"/>
            <a:ext cx="3610812" cy="1720759"/>
          </a:xfrm>
          <a:prstGeom prst="rect">
            <a:avLst/>
          </a:prstGeom>
        </p:spPr>
        <p:txBody>
          <a:bodyPr lIns="0" tIns="0" rIns="0" bIns="0" rtlCol="0" anchor="t">
            <a:spAutoFit/>
          </a:bodyPr>
          <a:lstStyle/>
          <a:p>
            <a:pPr marL="0" lvl="0" indent="0">
              <a:lnSpc>
                <a:spcPts val="3450"/>
              </a:lnSpc>
            </a:pPr>
            <a:r>
              <a:rPr lang="en-US" sz="2300">
                <a:solidFill>
                  <a:srgbClr val="000000"/>
                </a:solidFill>
                <a:latin typeface="Cartograph Mono"/>
              </a:rPr>
              <a:t>Can be integrated with door bells and peep holes in the house.</a:t>
            </a:r>
          </a:p>
        </p:txBody>
      </p:sp>
      <p:sp>
        <p:nvSpPr>
          <p:cNvPr id="71" name="TextBox 71"/>
          <p:cNvSpPr txBox="1"/>
          <p:nvPr/>
        </p:nvSpPr>
        <p:spPr>
          <a:xfrm>
            <a:off x="1633598" y="7275358"/>
            <a:ext cx="3610812" cy="1712595"/>
          </a:xfrm>
          <a:prstGeom prst="rect">
            <a:avLst/>
          </a:prstGeom>
        </p:spPr>
        <p:txBody>
          <a:bodyPr lIns="0" tIns="0" rIns="0" bIns="0" rtlCol="0" anchor="t">
            <a:spAutoFit/>
          </a:bodyPr>
          <a:lstStyle/>
          <a:p>
            <a:pPr marL="0" lvl="0" indent="0">
              <a:lnSpc>
                <a:spcPts val="3450"/>
              </a:lnSpc>
            </a:pPr>
            <a:r>
              <a:rPr lang="en-US" sz="2300">
                <a:solidFill>
                  <a:srgbClr val="000000"/>
                </a:solidFill>
                <a:latin typeface="Cartograph Mono"/>
              </a:rPr>
              <a:t>Temperature data can be linked with individuals ticket data.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2F2"/>
        </a:solidFill>
        <a:effectLst/>
      </p:bgPr>
    </p:bg>
    <p:spTree>
      <p:nvGrpSpPr>
        <p:cNvPr id="1" name=""/>
        <p:cNvGrpSpPr/>
        <p:nvPr/>
      </p:nvGrpSpPr>
      <p:grpSpPr>
        <a:xfrm>
          <a:off x="0" y="0"/>
          <a:ext cx="0" cy="0"/>
          <a:chOff x="0" y="0"/>
          <a:chExt cx="0" cy="0"/>
        </a:xfrm>
      </p:grpSpPr>
      <p:grpSp>
        <p:nvGrpSpPr>
          <p:cNvPr id="2" name="Group 2"/>
          <p:cNvGrpSpPr/>
          <p:nvPr/>
        </p:nvGrpSpPr>
        <p:grpSpPr>
          <a:xfrm>
            <a:off x="14471684" y="8441865"/>
            <a:ext cx="5194233" cy="5194233"/>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4B9B7"/>
            </a:solidFill>
          </p:spPr>
        </p:sp>
      </p:grpSp>
      <p:grpSp>
        <p:nvGrpSpPr>
          <p:cNvPr id="4" name="Group 4"/>
          <p:cNvGrpSpPr/>
          <p:nvPr/>
        </p:nvGrpSpPr>
        <p:grpSpPr>
          <a:xfrm>
            <a:off x="666750" y="1472354"/>
            <a:ext cx="16954500" cy="8147896"/>
            <a:chOff x="0" y="0"/>
            <a:chExt cx="32818334" cy="15771645"/>
          </a:xfrm>
        </p:grpSpPr>
        <p:sp>
          <p:nvSpPr>
            <p:cNvPr id="5" name="Freeform 5"/>
            <p:cNvSpPr/>
            <p:nvPr/>
          </p:nvSpPr>
          <p:spPr>
            <a:xfrm>
              <a:off x="0" y="0"/>
              <a:ext cx="32818335" cy="15771645"/>
            </a:xfrm>
            <a:custGeom>
              <a:avLst/>
              <a:gdLst/>
              <a:ahLst/>
              <a:cxnLst/>
              <a:rect l="l" t="t" r="r" b="b"/>
              <a:pathLst>
                <a:path w="32818335" h="15771645">
                  <a:moveTo>
                    <a:pt x="0" y="0"/>
                  </a:moveTo>
                  <a:lnTo>
                    <a:pt x="0" y="15771645"/>
                  </a:lnTo>
                  <a:lnTo>
                    <a:pt x="32818335" y="15771645"/>
                  </a:lnTo>
                  <a:lnTo>
                    <a:pt x="32818335" y="0"/>
                  </a:lnTo>
                  <a:lnTo>
                    <a:pt x="0" y="0"/>
                  </a:lnTo>
                  <a:close/>
                  <a:moveTo>
                    <a:pt x="32757374" y="15710684"/>
                  </a:moveTo>
                  <a:lnTo>
                    <a:pt x="59690" y="15710684"/>
                  </a:lnTo>
                  <a:lnTo>
                    <a:pt x="59690" y="59690"/>
                  </a:lnTo>
                  <a:lnTo>
                    <a:pt x="32757374" y="59690"/>
                  </a:lnTo>
                  <a:lnTo>
                    <a:pt x="32757374" y="15710684"/>
                  </a:lnTo>
                  <a:close/>
                </a:path>
              </a:pathLst>
            </a:custGeom>
            <a:solidFill>
              <a:srgbClr val="000000"/>
            </a:solidFill>
          </p:spPr>
        </p:sp>
      </p:grpSp>
      <p:grpSp>
        <p:nvGrpSpPr>
          <p:cNvPr id="6" name="Group 6"/>
          <p:cNvGrpSpPr/>
          <p:nvPr/>
        </p:nvGrpSpPr>
        <p:grpSpPr>
          <a:xfrm>
            <a:off x="666750" y="1472354"/>
            <a:ext cx="16954500" cy="2999769"/>
            <a:chOff x="0" y="0"/>
            <a:chExt cx="85883929" cy="15195489"/>
          </a:xfrm>
        </p:grpSpPr>
        <p:sp>
          <p:nvSpPr>
            <p:cNvPr id="7" name="Freeform 7"/>
            <p:cNvSpPr/>
            <p:nvPr/>
          </p:nvSpPr>
          <p:spPr>
            <a:xfrm>
              <a:off x="72390" y="72390"/>
              <a:ext cx="85739147" cy="15050710"/>
            </a:xfrm>
            <a:custGeom>
              <a:avLst/>
              <a:gdLst/>
              <a:ahLst/>
              <a:cxnLst/>
              <a:rect l="l" t="t" r="r" b="b"/>
              <a:pathLst>
                <a:path w="85739147" h="15050710">
                  <a:moveTo>
                    <a:pt x="0" y="0"/>
                  </a:moveTo>
                  <a:lnTo>
                    <a:pt x="85739147" y="0"/>
                  </a:lnTo>
                  <a:lnTo>
                    <a:pt x="85739147" y="15050710"/>
                  </a:lnTo>
                  <a:lnTo>
                    <a:pt x="0" y="15050710"/>
                  </a:lnTo>
                  <a:lnTo>
                    <a:pt x="0" y="0"/>
                  </a:lnTo>
                  <a:close/>
                </a:path>
              </a:pathLst>
            </a:custGeom>
            <a:solidFill>
              <a:srgbClr val="EAD486"/>
            </a:solidFill>
          </p:spPr>
        </p:sp>
        <p:sp>
          <p:nvSpPr>
            <p:cNvPr id="8" name="Freeform 8"/>
            <p:cNvSpPr/>
            <p:nvPr/>
          </p:nvSpPr>
          <p:spPr>
            <a:xfrm>
              <a:off x="0" y="0"/>
              <a:ext cx="85883930" cy="15195490"/>
            </a:xfrm>
            <a:custGeom>
              <a:avLst/>
              <a:gdLst/>
              <a:ahLst/>
              <a:cxnLst/>
              <a:rect l="l" t="t" r="r" b="b"/>
              <a:pathLst>
                <a:path w="85883930" h="15195490">
                  <a:moveTo>
                    <a:pt x="85739151" y="15050709"/>
                  </a:moveTo>
                  <a:lnTo>
                    <a:pt x="85883930" y="15050709"/>
                  </a:lnTo>
                  <a:lnTo>
                    <a:pt x="85883930" y="15195490"/>
                  </a:lnTo>
                  <a:lnTo>
                    <a:pt x="85739151" y="15195490"/>
                  </a:lnTo>
                  <a:lnTo>
                    <a:pt x="85739151" y="15050709"/>
                  </a:lnTo>
                  <a:close/>
                  <a:moveTo>
                    <a:pt x="0" y="144780"/>
                  </a:moveTo>
                  <a:lnTo>
                    <a:pt x="144780" y="144780"/>
                  </a:lnTo>
                  <a:lnTo>
                    <a:pt x="144780" y="15050709"/>
                  </a:lnTo>
                  <a:lnTo>
                    <a:pt x="0" y="15050709"/>
                  </a:lnTo>
                  <a:lnTo>
                    <a:pt x="0" y="144780"/>
                  </a:lnTo>
                  <a:close/>
                  <a:moveTo>
                    <a:pt x="0" y="15050709"/>
                  </a:moveTo>
                  <a:lnTo>
                    <a:pt x="144780" y="15050709"/>
                  </a:lnTo>
                  <a:lnTo>
                    <a:pt x="144780" y="15195490"/>
                  </a:lnTo>
                  <a:lnTo>
                    <a:pt x="0" y="15195490"/>
                  </a:lnTo>
                  <a:lnTo>
                    <a:pt x="0" y="15050709"/>
                  </a:lnTo>
                  <a:close/>
                  <a:moveTo>
                    <a:pt x="85739151" y="144780"/>
                  </a:moveTo>
                  <a:lnTo>
                    <a:pt x="85883930" y="144780"/>
                  </a:lnTo>
                  <a:lnTo>
                    <a:pt x="85883930" y="15050709"/>
                  </a:lnTo>
                  <a:lnTo>
                    <a:pt x="85739151" y="15050709"/>
                  </a:lnTo>
                  <a:lnTo>
                    <a:pt x="85739151" y="144780"/>
                  </a:lnTo>
                  <a:close/>
                  <a:moveTo>
                    <a:pt x="144780" y="15050709"/>
                  </a:moveTo>
                  <a:lnTo>
                    <a:pt x="85739151" y="15050709"/>
                  </a:lnTo>
                  <a:lnTo>
                    <a:pt x="85739151" y="15195490"/>
                  </a:lnTo>
                  <a:lnTo>
                    <a:pt x="144780" y="15195490"/>
                  </a:lnTo>
                  <a:lnTo>
                    <a:pt x="144780" y="15050709"/>
                  </a:lnTo>
                  <a:close/>
                  <a:moveTo>
                    <a:pt x="85739151" y="0"/>
                  </a:moveTo>
                  <a:lnTo>
                    <a:pt x="85883930" y="0"/>
                  </a:lnTo>
                  <a:lnTo>
                    <a:pt x="85883930" y="144780"/>
                  </a:lnTo>
                  <a:lnTo>
                    <a:pt x="85739151" y="144780"/>
                  </a:lnTo>
                  <a:lnTo>
                    <a:pt x="85739151" y="0"/>
                  </a:lnTo>
                  <a:close/>
                  <a:moveTo>
                    <a:pt x="0" y="0"/>
                  </a:moveTo>
                  <a:lnTo>
                    <a:pt x="144780" y="0"/>
                  </a:lnTo>
                  <a:lnTo>
                    <a:pt x="144780" y="144780"/>
                  </a:lnTo>
                  <a:lnTo>
                    <a:pt x="0" y="144780"/>
                  </a:lnTo>
                  <a:lnTo>
                    <a:pt x="0" y="0"/>
                  </a:lnTo>
                  <a:close/>
                  <a:moveTo>
                    <a:pt x="144780" y="0"/>
                  </a:moveTo>
                  <a:lnTo>
                    <a:pt x="85739151" y="0"/>
                  </a:lnTo>
                  <a:lnTo>
                    <a:pt x="85739151" y="144780"/>
                  </a:lnTo>
                  <a:lnTo>
                    <a:pt x="144780" y="144780"/>
                  </a:lnTo>
                  <a:lnTo>
                    <a:pt x="144780" y="0"/>
                  </a:lnTo>
                  <a:close/>
                </a:path>
              </a:pathLst>
            </a:custGeom>
            <a:solidFill>
              <a:srgbClr val="000000"/>
            </a:solidFill>
          </p:spPr>
        </p:sp>
      </p:grpSp>
      <p:grpSp>
        <p:nvGrpSpPr>
          <p:cNvPr id="9" name="Group 9"/>
          <p:cNvGrpSpPr/>
          <p:nvPr/>
        </p:nvGrpSpPr>
        <p:grpSpPr>
          <a:xfrm>
            <a:off x="666750" y="666750"/>
            <a:ext cx="16954500" cy="866314"/>
            <a:chOff x="0" y="0"/>
            <a:chExt cx="90918020" cy="4645584"/>
          </a:xfrm>
        </p:grpSpPr>
        <p:sp>
          <p:nvSpPr>
            <p:cNvPr id="10" name="Freeform 10"/>
            <p:cNvSpPr/>
            <p:nvPr/>
          </p:nvSpPr>
          <p:spPr>
            <a:xfrm>
              <a:off x="72390" y="72390"/>
              <a:ext cx="90773240" cy="4500804"/>
            </a:xfrm>
            <a:custGeom>
              <a:avLst/>
              <a:gdLst/>
              <a:ahLst/>
              <a:cxnLst/>
              <a:rect l="l" t="t" r="r" b="b"/>
              <a:pathLst>
                <a:path w="90773240" h="4500804">
                  <a:moveTo>
                    <a:pt x="0" y="0"/>
                  </a:moveTo>
                  <a:lnTo>
                    <a:pt x="90773240" y="0"/>
                  </a:lnTo>
                  <a:lnTo>
                    <a:pt x="90773240" y="4500804"/>
                  </a:lnTo>
                  <a:lnTo>
                    <a:pt x="0" y="4500804"/>
                  </a:lnTo>
                  <a:lnTo>
                    <a:pt x="0" y="0"/>
                  </a:lnTo>
                  <a:close/>
                </a:path>
              </a:pathLst>
            </a:custGeom>
            <a:solidFill>
              <a:srgbClr val="9DCED8"/>
            </a:solidFill>
          </p:spPr>
        </p:sp>
        <p:sp>
          <p:nvSpPr>
            <p:cNvPr id="11" name="Freeform 11"/>
            <p:cNvSpPr/>
            <p:nvPr/>
          </p:nvSpPr>
          <p:spPr>
            <a:xfrm>
              <a:off x="0" y="0"/>
              <a:ext cx="90918023" cy="4645584"/>
            </a:xfrm>
            <a:custGeom>
              <a:avLst/>
              <a:gdLst/>
              <a:ahLst/>
              <a:cxnLst/>
              <a:rect l="l" t="t" r="r" b="b"/>
              <a:pathLst>
                <a:path w="90918023" h="4645584">
                  <a:moveTo>
                    <a:pt x="90773238" y="4500804"/>
                  </a:moveTo>
                  <a:lnTo>
                    <a:pt x="90918023" y="4500804"/>
                  </a:lnTo>
                  <a:lnTo>
                    <a:pt x="90918023" y="4645584"/>
                  </a:lnTo>
                  <a:lnTo>
                    <a:pt x="90773238" y="4645584"/>
                  </a:lnTo>
                  <a:lnTo>
                    <a:pt x="90773238" y="4500804"/>
                  </a:lnTo>
                  <a:close/>
                  <a:moveTo>
                    <a:pt x="0" y="144780"/>
                  </a:moveTo>
                  <a:lnTo>
                    <a:pt x="144780" y="144780"/>
                  </a:lnTo>
                  <a:lnTo>
                    <a:pt x="144780" y="4500804"/>
                  </a:lnTo>
                  <a:lnTo>
                    <a:pt x="0" y="4500804"/>
                  </a:lnTo>
                  <a:lnTo>
                    <a:pt x="0" y="144780"/>
                  </a:lnTo>
                  <a:close/>
                  <a:moveTo>
                    <a:pt x="0" y="4500804"/>
                  </a:moveTo>
                  <a:lnTo>
                    <a:pt x="144780" y="4500804"/>
                  </a:lnTo>
                  <a:lnTo>
                    <a:pt x="144780" y="4645584"/>
                  </a:lnTo>
                  <a:lnTo>
                    <a:pt x="0" y="4645584"/>
                  </a:lnTo>
                  <a:lnTo>
                    <a:pt x="0" y="4500804"/>
                  </a:lnTo>
                  <a:close/>
                  <a:moveTo>
                    <a:pt x="90773238" y="144780"/>
                  </a:moveTo>
                  <a:lnTo>
                    <a:pt x="90918023" y="144780"/>
                  </a:lnTo>
                  <a:lnTo>
                    <a:pt x="90918023" y="4500804"/>
                  </a:lnTo>
                  <a:lnTo>
                    <a:pt x="90773238" y="4500804"/>
                  </a:lnTo>
                  <a:lnTo>
                    <a:pt x="90773238" y="144780"/>
                  </a:lnTo>
                  <a:close/>
                  <a:moveTo>
                    <a:pt x="144780" y="4500804"/>
                  </a:moveTo>
                  <a:lnTo>
                    <a:pt x="90773238" y="4500804"/>
                  </a:lnTo>
                  <a:lnTo>
                    <a:pt x="90773238" y="4645584"/>
                  </a:lnTo>
                  <a:lnTo>
                    <a:pt x="144780" y="4645584"/>
                  </a:lnTo>
                  <a:lnTo>
                    <a:pt x="144780" y="4500804"/>
                  </a:lnTo>
                  <a:close/>
                  <a:moveTo>
                    <a:pt x="90773238" y="0"/>
                  </a:moveTo>
                  <a:lnTo>
                    <a:pt x="90918023" y="0"/>
                  </a:lnTo>
                  <a:lnTo>
                    <a:pt x="90918023" y="144780"/>
                  </a:lnTo>
                  <a:lnTo>
                    <a:pt x="90773238" y="144780"/>
                  </a:lnTo>
                  <a:lnTo>
                    <a:pt x="90773238" y="0"/>
                  </a:lnTo>
                  <a:close/>
                  <a:moveTo>
                    <a:pt x="0" y="0"/>
                  </a:moveTo>
                  <a:lnTo>
                    <a:pt x="144780" y="0"/>
                  </a:lnTo>
                  <a:lnTo>
                    <a:pt x="144780" y="144780"/>
                  </a:lnTo>
                  <a:lnTo>
                    <a:pt x="0" y="144780"/>
                  </a:lnTo>
                  <a:lnTo>
                    <a:pt x="0" y="0"/>
                  </a:lnTo>
                  <a:close/>
                  <a:moveTo>
                    <a:pt x="144780" y="0"/>
                  </a:moveTo>
                  <a:lnTo>
                    <a:pt x="90773238" y="0"/>
                  </a:lnTo>
                  <a:lnTo>
                    <a:pt x="90773238" y="144780"/>
                  </a:lnTo>
                  <a:lnTo>
                    <a:pt x="144780" y="144780"/>
                  </a:lnTo>
                  <a:lnTo>
                    <a:pt x="144780" y="0"/>
                  </a:lnTo>
                  <a:close/>
                </a:path>
              </a:pathLst>
            </a:custGeom>
            <a:solidFill>
              <a:srgbClr val="000000"/>
            </a:solidFill>
          </p:spPr>
        </p:sp>
      </p:grpSp>
      <p:grpSp>
        <p:nvGrpSpPr>
          <p:cNvPr id="12" name="Group 12"/>
          <p:cNvGrpSpPr>
            <a:grpSpLocks noChangeAspect="1"/>
          </p:cNvGrpSpPr>
          <p:nvPr/>
        </p:nvGrpSpPr>
        <p:grpSpPr>
          <a:xfrm>
            <a:off x="1219200" y="959306"/>
            <a:ext cx="281202" cy="281202"/>
            <a:chOff x="0" y="0"/>
            <a:chExt cx="495300" cy="495300"/>
          </a:xfrm>
        </p:grpSpPr>
        <p:sp>
          <p:nvSpPr>
            <p:cNvPr id="13" name="Freeform 13"/>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000000"/>
            </a:solidFill>
          </p:spPr>
        </p:sp>
        <p:sp>
          <p:nvSpPr>
            <p:cNvPr id="14" name="Freeform 14"/>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E4B9B7"/>
            </a:solidFill>
          </p:spPr>
        </p:sp>
      </p:grpSp>
      <p:grpSp>
        <p:nvGrpSpPr>
          <p:cNvPr id="15" name="Group 15"/>
          <p:cNvGrpSpPr>
            <a:grpSpLocks noChangeAspect="1"/>
          </p:cNvGrpSpPr>
          <p:nvPr/>
        </p:nvGrpSpPr>
        <p:grpSpPr>
          <a:xfrm>
            <a:off x="1742282" y="959306"/>
            <a:ext cx="281202" cy="281202"/>
            <a:chOff x="0" y="0"/>
            <a:chExt cx="495300" cy="495300"/>
          </a:xfrm>
        </p:grpSpPr>
        <p:sp>
          <p:nvSpPr>
            <p:cNvPr id="16" name="Freeform 16"/>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000000"/>
            </a:solidFill>
          </p:spPr>
        </p:sp>
        <p:sp>
          <p:nvSpPr>
            <p:cNvPr id="17" name="Freeform 17"/>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EAD486"/>
            </a:solidFill>
          </p:spPr>
        </p:sp>
      </p:grpSp>
      <p:grpSp>
        <p:nvGrpSpPr>
          <p:cNvPr id="18" name="Group 18"/>
          <p:cNvGrpSpPr>
            <a:grpSpLocks noChangeAspect="1"/>
          </p:cNvGrpSpPr>
          <p:nvPr/>
        </p:nvGrpSpPr>
        <p:grpSpPr>
          <a:xfrm>
            <a:off x="2265364" y="959306"/>
            <a:ext cx="281202" cy="281202"/>
            <a:chOff x="0" y="0"/>
            <a:chExt cx="495300" cy="495300"/>
          </a:xfrm>
        </p:grpSpPr>
        <p:sp>
          <p:nvSpPr>
            <p:cNvPr id="19" name="Freeform 19"/>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000000"/>
            </a:solidFill>
          </p:spPr>
        </p:sp>
        <p:sp>
          <p:nvSpPr>
            <p:cNvPr id="20" name="Freeform 20"/>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CAE4BA"/>
            </a:solidFill>
          </p:spPr>
        </p:sp>
      </p:grpSp>
      <p:pic>
        <p:nvPicPr>
          <p:cNvPr id="21" name="Picture 2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59710" y="945362"/>
            <a:ext cx="309090" cy="309090"/>
          </a:xfrm>
          <a:prstGeom prst="rect">
            <a:avLst/>
          </a:prstGeom>
        </p:spPr>
      </p:pic>
      <p:grpSp>
        <p:nvGrpSpPr>
          <p:cNvPr id="22" name="Group 22"/>
          <p:cNvGrpSpPr/>
          <p:nvPr/>
        </p:nvGrpSpPr>
        <p:grpSpPr>
          <a:xfrm>
            <a:off x="5297780" y="2450584"/>
            <a:ext cx="408653" cy="5917465"/>
            <a:chOff x="0" y="0"/>
            <a:chExt cx="2070053" cy="29975236"/>
          </a:xfrm>
        </p:grpSpPr>
        <p:sp>
          <p:nvSpPr>
            <p:cNvPr id="23" name="Freeform 23"/>
            <p:cNvSpPr/>
            <p:nvPr/>
          </p:nvSpPr>
          <p:spPr>
            <a:xfrm>
              <a:off x="72390" y="72390"/>
              <a:ext cx="1925273" cy="29830458"/>
            </a:xfrm>
            <a:custGeom>
              <a:avLst/>
              <a:gdLst/>
              <a:ahLst/>
              <a:cxnLst/>
              <a:rect l="l" t="t" r="r" b="b"/>
              <a:pathLst>
                <a:path w="1925273" h="29830458">
                  <a:moveTo>
                    <a:pt x="0" y="0"/>
                  </a:moveTo>
                  <a:lnTo>
                    <a:pt x="1925273" y="0"/>
                  </a:lnTo>
                  <a:lnTo>
                    <a:pt x="1925273" y="29830458"/>
                  </a:lnTo>
                  <a:lnTo>
                    <a:pt x="0" y="29830458"/>
                  </a:lnTo>
                  <a:lnTo>
                    <a:pt x="0" y="0"/>
                  </a:lnTo>
                  <a:close/>
                </a:path>
              </a:pathLst>
            </a:custGeom>
            <a:solidFill>
              <a:srgbClr val="E4B9B7"/>
            </a:solidFill>
          </p:spPr>
        </p:sp>
        <p:sp>
          <p:nvSpPr>
            <p:cNvPr id="24" name="Freeform 24"/>
            <p:cNvSpPr/>
            <p:nvPr/>
          </p:nvSpPr>
          <p:spPr>
            <a:xfrm>
              <a:off x="0" y="0"/>
              <a:ext cx="2070053" cy="29975237"/>
            </a:xfrm>
            <a:custGeom>
              <a:avLst/>
              <a:gdLst/>
              <a:ahLst/>
              <a:cxnLst/>
              <a:rect l="l" t="t" r="r" b="b"/>
              <a:pathLst>
                <a:path w="2070053" h="29975237">
                  <a:moveTo>
                    <a:pt x="1925273" y="29830455"/>
                  </a:moveTo>
                  <a:lnTo>
                    <a:pt x="2070053" y="29830455"/>
                  </a:lnTo>
                  <a:lnTo>
                    <a:pt x="2070053" y="29975237"/>
                  </a:lnTo>
                  <a:lnTo>
                    <a:pt x="1925273" y="29975237"/>
                  </a:lnTo>
                  <a:lnTo>
                    <a:pt x="1925273" y="29830455"/>
                  </a:lnTo>
                  <a:close/>
                  <a:moveTo>
                    <a:pt x="0" y="144780"/>
                  </a:moveTo>
                  <a:lnTo>
                    <a:pt x="144780" y="144780"/>
                  </a:lnTo>
                  <a:lnTo>
                    <a:pt x="144780" y="29830455"/>
                  </a:lnTo>
                  <a:lnTo>
                    <a:pt x="0" y="29830455"/>
                  </a:lnTo>
                  <a:lnTo>
                    <a:pt x="0" y="144780"/>
                  </a:lnTo>
                  <a:close/>
                  <a:moveTo>
                    <a:pt x="0" y="29830455"/>
                  </a:moveTo>
                  <a:lnTo>
                    <a:pt x="144780" y="29830455"/>
                  </a:lnTo>
                  <a:lnTo>
                    <a:pt x="144780" y="29975237"/>
                  </a:lnTo>
                  <a:lnTo>
                    <a:pt x="0" y="29975237"/>
                  </a:lnTo>
                  <a:lnTo>
                    <a:pt x="0" y="29830455"/>
                  </a:lnTo>
                  <a:close/>
                  <a:moveTo>
                    <a:pt x="1925273" y="144780"/>
                  </a:moveTo>
                  <a:lnTo>
                    <a:pt x="2070053" y="144780"/>
                  </a:lnTo>
                  <a:lnTo>
                    <a:pt x="2070053" y="29830455"/>
                  </a:lnTo>
                  <a:lnTo>
                    <a:pt x="1925273" y="29830455"/>
                  </a:lnTo>
                  <a:lnTo>
                    <a:pt x="1925273" y="144780"/>
                  </a:lnTo>
                  <a:close/>
                  <a:moveTo>
                    <a:pt x="144780" y="29830455"/>
                  </a:moveTo>
                  <a:lnTo>
                    <a:pt x="1925274" y="29830455"/>
                  </a:lnTo>
                  <a:lnTo>
                    <a:pt x="1925274" y="29975237"/>
                  </a:lnTo>
                  <a:lnTo>
                    <a:pt x="144780" y="29975237"/>
                  </a:lnTo>
                  <a:lnTo>
                    <a:pt x="144780" y="29830455"/>
                  </a:lnTo>
                  <a:close/>
                  <a:moveTo>
                    <a:pt x="1925273" y="0"/>
                  </a:moveTo>
                  <a:lnTo>
                    <a:pt x="2070053" y="0"/>
                  </a:lnTo>
                  <a:lnTo>
                    <a:pt x="2070053" y="144780"/>
                  </a:lnTo>
                  <a:lnTo>
                    <a:pt x="1925273" y="144780"/>
                  </a:lnTo>
                  <a:lnTo>
                    <a:pt x="1925273" y="0"/>
                  </a:lnTo>
                  <a:close/>
                  <a:moveTo>
                    <a:pt x="0" y="0"/>
                  </a:moveTo>
                  <a:lnTo>
                    <a:pt x="144780" y="0"/>
                  </a:lnTo>
                  <a:lnTo>
                    <a:pt x="144780" y="144780"/>
                  </a:lnTo>
                  <a:lnTo>
                    <a:pt x="0" y="144780"/>
                  </a:lnTo>
                  <a:lnTo>
                    <a:pt x="0" y="0"/>
                  </a:lnTo>
                  <a:close/>
                  <a:moveTo>
                    <a:pt x="144780" y="0"/>
                  </a:moveTo>
                  <a:lnTo>
                    <a:pt x="1925274" y="0"/>
                  </a:lnTo>
                  <a:lnTo>
                    <a:pt x="1925274" y="144780"/>
                  </a:lnTo>
                  <a:lnTo>
                    <a:pt x="144780" y="144780"/>
                  </a:lnTo>
                  <a:lnTo>
                    <a:pt x="144780" y="0"/>
                  </a:lnTo>
                  <a:close/>
                </a:path>
              </a:pathLst>
            </a:custGeom>
            <a:solidFill>
              <a:srgbClr val="000000"/>
            </a:solidFill>
          </p:spPr>
        </p:sp>
      </p:grpSp>
      <p:grpSp>
        <p:nvGrpSpPr>
          <p:cNvPr id="25" name="Group 25"/>
          <p:cNvGrpSpPr/>
          <p:nvPr/>
        </p:nvGrpSpPr>
        <p:grpSpPr>
          <a:xfrm>
            <a:off x="5297780" y="7881728"/>
            <a:ext cx="408653" cy="1087625"/>
            <a:chOff x="0" y="0"/>
            <a:chExt cx="2070053" cy="5509425"/>
          </a:xfrm>
        </p:grpSpPr>
        <p:sp>
          <p:nvSpPr>
            <p:cNvPr id="26" name="Freeform 26"/>
            <p:cNvSpPr/>
            <p:nvPr/>
          </p:nvSpPr>
          <p:spPr>
            <a:xfrm>
              <a:off x="72390" y="72390"/>
              <a:ext cx="1925273" cy="5364645"/>
            </a:xfrm>
            <a:custGeom>
              <a:avLst/>
              <a:gdLst/>
              <a:ahLst/>
              <a:cxnLst/>
              <a:rect l="l" t="t" r="r" b="b"/>
              <a:pathLst>
                <a:path w="1925273" h="5364645">
                  <a:moveTo>
                    <a:pt x="0" y="0"/>
                  </a:moveTo>
                  <a:lnTo>
                    <a:pt x="1925273" y="0"/>
                  </a:lnTo>
                  <a:lnTo>
                    <a:pt x="1925273" y="5364645"/>
                  </a:lnTo>
                  <a:lnTo>
                    <a:pt x="0" y="5364645"/>
                  </a:lnTo>
                  <a:lnTo>
                    <a:pt x="0" y="0"/>
                  </a:lnTo>
                  <a:close/>
                </a:path>
              </a:pathLst>
            </a:custGeom>
            <a:solidFill>
              <a:srgbClr val="FFEBE3"/>
            </a:solidFill>
          </p:spPr>
        </p:sp>
        <p:sp>
          <p:nvSpPr>
            <p:cNvPr id="27" name="Freeform 27"/>
            <p:cNvSpPr/>
            <p:nvPr/>
          </p:nvSpPr>
          <p:spPr>
            <a:xfrm>
              <a:off x="0" y="0"/>
              <a:ext cx="2070053" cy="5509425"/>
            </a:xfrm>
            <a:custGeom>
              <a:avLst/>
              <a:gdLst/>
              <a:ahLst/>
              <a:cxnLst/>
              <a:rect l="l" t="t" r="r" b="b"/>
              <a:pathLst>
                <a:path w="2070053" h="5509425">
                  <a:moveTo>
                    <a:pt x="1925273" y="5364645"/>
                  </a:moveTo>
                  <a:lnTo>
                    <a:pt x="2070053" y="5364645"/>
                  </a:lnTo>
                  <a:lnTo>
                    <a:pt x="2070053" y="5509425"/>
                  </a:lnTo>
                  <a:lnTo>
                    <a:pt x="1925273" y="5509425"/>
                  </a:lnTo>
                  <a:lnTo>
                    <a:pt x="1925273" y="5364645"/>
                  </a:lnTo>
                  <a:close/>
                  <a:moveTo>
                    <a:pt x="0" y="144780"/>
                  </a:moveTo>
                  <a:lnTo>
                    <a:pt x="144780" y="144780"/>
                  </a:lnTo>
                  <a:lnTo>
                    <a:pt x="144780" y="5364645"/>
                  </a:lnTo>
                  <a:lnTo>
                    <a:pt x="0" y="5364645"/>
                  </a:lnTo>
                  <a:lnTo>
                    <a:pt x="0" y="144780"/>
                  </a:lnTo>
                  <a:close/>
                  <a:moveTo>
                    <a:pt x="0" y="5364645"/>
                  </a:moveTo>
                  <a:lnTo>
                    <a:pt x="144780" y="5364645"/>
                  </a:lnTo>
                  <a:lnTo>
                    <a:pt x="144780" y="5509425"/>
                  </a:lnTo>
                  <a:lnTo>
                    <a:pt x="0" y="5509425"/>
                  </a:lnTo>
                  <a:lnTo>
                    <a:pt x="0" y="5364645"/>
                  </a:lnTo>
                  <a:close/>
                  <a:moveTo>
                    <a:pt x="1925273" y="144780"/>
                  </a:moveTo>
                  <a:lnTo>
                    <a:pt x="2070053" y="144780"/>
                  </a:lnTo>
                  <a:lnTo>
                    <a:pt x="2070053" y="5364645"/>
                  </a:lnTo>
                  <a:lnTo>
                    <a:pt x="1925273" y="5364645"/>
                  </a:lnTo>
                  <a:lnTo>
                    <a:pt x="1925273" y="144780"/>
                  </a:lnTo>
                  <a:close/>
                  <a:moveTo>
                    <a:pt x="144780" y="5364645"/>
                  </a:moveTo>
                  <a:lnTo>
                    <a:pt x="1925274" y="5364645"/>
                  </a:lnTo>
                  <a:lnTo>
                    <a:pt x="1925274" y="5509425"/>
                  </a:lnTo>
                  <a:lnTo>
                    <a:pt x="144780" y="5509425"/>
                  </a:lnTo>
                  <a:lnTo>
                    <a:pt x="144780" y="5364645"/>
                  </a:lnTo>
                  <a:close/>
                  <a:moveTo>
                    <a:pt x="1925273" y="0"/>
                  </a:moveTo>
                  <a:lnTo>
                    <a:pt x="2070053" y="0"/>
                  </a:lnTo>
                  <a:lnTo>
                    <a:pt x="2070053" y="144780"/>
                  </a:lnTo>
                  <a:lnTo>
                    <a:pt x="1925273" y="144780"/>
                  </a:lnTo>
                  <a:lnTo>
                    <a:pt x="1925273" y="0"/>
                  </a:lnTo>
                  <a:close/>
                  <a:moveTo>
                    <a:pt x="0" y="0"/>
                  </a:moveTo>
                  <a:lnTo>
                    <a:pt x="144780" y="0"/>
                  </a:lnTo>
                  <a:lnTo>
                    <a:pt x="144780" y="144780"/>
                  </a:lnTo>
                  <a:lnTo>
                    <a:pt x="0" y="144780"/>
                  </a:lnTo>
                  <a:lnTo>
                    <a:pt x="0" y="0"/>
                  </a:lnTo>
                  <a:close/>
                  <a:moveTo>
                    <a:pt x="144780" y="0"/>
                  </a:moveTo>
                  <a:lnTo>
                    <a:pt x="1925274" y="0"/>
                  </a:lnTo>
                  <a:lnTo>
                    <a:pt x="1925274" y="144780"/>
                  </a:lnTo>
                  <a:lnTo>
                    <a:pt x="144780" y="144780"/>
                  </a:lnTo>
                  <a:lnTo>
                    <a:pt x="144780" y="0"/>
                  </a:lnTo>
                  <a:close/>
                </a:path>
              </a:pathLst>
            </a:custGeom>
            <a:solidFill>
              <a:srgbClr val="000000"/>
            </a:solidFill>
          </p:spPr>
        </p:sp>
      </p:grpSp>
      <p:pic>
        <p:nvPicPr>
          <p:cNvPr id="28" name="Picture 28"/>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5424800" y="8011063"/>
            <a:ext cx="179101" cy="268819"/>
          </a:xfrm>
          <a:prstGeom prst="rect">
            <a:avLst/>
          </a:prstGeom>
        </p:spPr>
      </p:pic>
      <p:pic>
        <p:nvPicPr>
          <p:cNvPr id="29" name="Picture 2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flipH="1">
            <a:off x="5424800" y="8571200"/>
            <a:ext cx="179101" cy="268819"/>
          </a:xfrm>
          <a:prstGeom prst="rect">
            <a:avLst/>
          </a:prstGeom>
        </p:spPr>
      </p:pic>
      <p:sp>
        <p:nvSpPr>
          <p:cNvPr id="30" name="AutoShape 30"/>
          <p:cNvSpPr/>
          <p:nvPr/>
        </p:nvSpPr>
        <p:spPr>
          <a:xfrm>
            <a:off x="5322267" y="8409217"/>
            <a:ext cx="355600" cy="0"/>
          </a:xfrm>
          <a:prstGeom prst="line">
            <a:avLst/>
          </a:prstGeom>
          <a:ln w="28575" cap="flat">
            <a:solidFill>
              <a:srgbClr val="000000"/>
            </a:solidFill>
            <a:prstDash val="solid"/>
            <a:headEnd type="none" w="sm" len="sm"/>
            <a:tailEnd type="none" w="sm" len="sm"/>
          </a:ln>
        </p:spPr>
      </p:sp>
      <p:grpSp>
        <p:nvGrpSpPr>
          <p:cNvPr id="31" name="Group 31"/>
          <p:cNvGrpSpPr/>
          <p:nvPr/>
        </p:nvGrpSpPr>
        <p:grpSpPr>
          <a:xfrm>
            <a:off x="1219200" y="2450584"/>
            <a:ext cx="4103067" cy="6518769"/>
            <a:chOff x="0" y="0"/>
            <a:chExt cx="20784306" cy="33021176"/>
          </a:xfrm>
        </p:grpSpPr>
        <p:sp>
          <p:nvSpPr>
            <p:cNvPr id="32" name="Freeform 32"/>
            <p:cNvSpPr/>
            <p:nvPr/>
          </p:nvSpPr>
          <p:spPr>
            <a:xfrm>
              <a:off x="72390" y="72390"/>
              <a:ext cx="20639526" cy="32876396"/>
            </a:xfrm>
            <a:custGeom>
              <a:avLst/>
              <a:gdLst/>
              <a:ahLst/>
              <a:cxnLst/>
              <a:rect l="l" t="t" r="r" b="b"/>
              <a:pathLst>
                <a:path w="20639526" h="32876396">
                  <a:moveTo>
                    <a:pt x="0" y="0"/>
                  </a:moveTo>
                  <a:lnTo>
                    <a:pt x="20639526" y="0"/>
                  </a:lnTo>
                  <a:lnTo>
                    <a:pt x="20639526" y="32876396"/>
                  </a:lnTo>
                  <a:lnTo>
                    <a:pt x="0" y="32876396"/>
                  </a:lnTo>
                  <a:lnTo>
                    <a:pt x="0" y="0"/>
                  </a:lnTo>
                  <a:close/>
                </a:path>
              </a:pathLst>
            </a:custGeom>
            <a:solidFill>
              <a:srgbClr val="FFFFFF"/>
            </a:solidFill>
          </p:spPr>
        </p:sp>
        <p:sp>
          <p:nvSpPr>
            <p:cNvPr id="33" name="Freeform 33"/>
            <p:cNvSpPr/>
            <p:nvPr/>
          </p:nvSpPr>
          <p:spPr>
            <a:xfrm>
              <a:off x="0" y="0"/>
              <a:ext cx="20784307" cy="33021175"/>
            </a:xfrm>
            <a:custGeom>
              <a:avLst/>
              <a:gdLst/>
              <a:ahLst/>
              <a:cxnLst/>
              <a:rect l="l" t="t" r="r" b="b"/>
              <a:pathLst>
                <a:path w="20784307" h="33021175">
                  <a:moveTo>
                    <a:pt x="20639526" y="32876396"/>
                  </a:moveTo>
                  <a:lnTo>
                    <a:pt x="20784307" y="32876396"/>
                  </a:lnTo>
                  <a:lnTo>
                    <a:pt x="20784307" y="33021175"/>
                  </a:lnTo>
                  <a:lnTo>
                    <a:pt x="20639526" y="33021175"/>
                  </a:lnTo>
                  <a:lnTo>
                    <a:pt x="20639526" y="32876396"/>
                  </a:lnTo>
                  <a:close/>
                  <a:moveTo>
                    <a:pt x="0" y="144780"/>
                  </a:moveTo>
                  <a:lnTo>
                    <a:pt x="144780" y="144780"/>
                  </a:lnTo>
                  <a:lnTo>
                    <a:pt x="144780" y="32876396"/>
                  </a:lnTo>
                  <a:lnTo>
                    <a:pt x="0" y="32876396"/>
                  </a:lnTo>
                  <a:lnTo>
                    <a:pt x="0" y="144780"/>
                  </a:lnTo>
                  <a:close/>
                  <a:moveTo>
                    <a:pt x="0" y="32876396"/>
                  </a:moveTo>
                  <a:lnTo>
                    <a:pt x="144780" y="32876396"/>
                  </a:lnTo>
                  <a:lnTo>
                    <a:pt x="144780" y="33021175"/>
                  </a:lnTo>
                  <a:lnTo>
                    <a:pt x="0" y="33021175"/>
                  </a:lnTo>
                  <a:lnTo>
                    <a:pt x="0" y="32876396"/>
                  </a:lnTo>
                  <a:close/>
                  <a:moveTo>
                    <a:pt x="20639526" y="144780"/>
                  </a:moveTo>
                  <a:lnTo>
                    <a:pt x="20784307" y="144780"/>
                  </a:lnTo>
                  <a:lnTo>
                    <a:pt x="20784307" y="32876396"/>
                  </a:lnTo>
                  <a:lnTo>
                    <a:pt x="20639526" y="32876396"/>
                  </a:lnTo>
                  <a:lnTo>
                    <a:pt x="20639526" y="144780"/>
                  </a:lnTo>
                  <a:close/>
                  <a:moveTo>
                    <a:pt x="144780" y="32876396"/>
                  </a:moveTo>
                  <a:lnTo>
                    <a:pt x="20639526" y="32876396"/>
                  </a:lnTo>
                  <a:lnTo>
                    <a:pt x="20639526" y="33021175"/>
                  </a:lnTo>
                  <a:lnTo>
                    <a:pt x="144780" y="33021175"/>
                  </a:lnTo>
                  <a:lnTo>
                    <a:pt x="144780" y="32876396"/>
                  </a:lnTo>
                  <a:close/>
                  <a:moveTo>
                    <a:pt x="20639526" y="0"/>
                  </a:moveTo>
                  <a:lnTo>
                    <a:pt x="20784307" y="0"/>
                  </a:lnTo>
                  <a:lnTo>
                    <a:pt x="20784307" y="144780"/>
                  </a:lnTo>
                  <a:lnTo>
                    <a:pt x="20639526" y="144780"/>
                  </a:lnTo>
                  <a:lnTo>
                    <a:pt x="20639526" y="0"/>
                  </a:lnTo>
                  <a:close/>
                  <a:moveTo>
                    <a:pt x="0" y="0"/>
                  </a:moveTo>
                  <a:lnTo>
                    <a:pt x="144780" y="0"/>
                  </a:lnTo>
                  <a:lnTo>
                    <a:pt x="144780" y="144780"/>
                  </a:lnTo>
                  <a:lnTo>
                    <a:pt x="0" y="144780"/>
                  </a:lnTo>
                  <a:lnTo>
                    <a:pt x="0" y="0"/>
                  </a:lnTo>
                  <a:close/>
                  <a:moveTo>
                    <a:pt x="144780" y="0"/>
                  </a:moveTo>
                  <a:lnTo>
                    <a:pt x="20639526" y="0"/>
                  </a:lnTo>
                  <a:lnTo>
                    <a:pt x="20639526" y="144780"/>
                  </a:lnTo>
                  <a:lnTo>
                    <a:pt x="144780" y="144780"/>
                  </a:lnTo>
                  <a:lnTo>
                    <a:pt x="144780" y="0"/>
                  </a:lnTo>
                  <a:close/>
                </a:path>
              </a:pathLst>
            </a:custGeom>
            <a:solidFill>
              <a:srgbClr val="000000"/>
            </a:solidFill>
          </p:spPr>
        </p:sp>
      </p:grpSp>
      <p:grpSp>
        <p:nvGrpSpPr>
          <p:cNvPr id="34" name="Group 34"/>
          <p:cNvGrpSpPr/>
          <p:nvPr/>
        </p:nvGrpSpPr>
        <p:grpSpPr>
          <a:xfrm>
            <a:off x="1219200" y="2180401"/>
            <a:ext cx="4487233" cy="522382"/>
            <a:chOff x="0" y="0"/>
            <a:chExt cx="22730319" cy="2646154"/>
          </a:xfrm>
        </p:grpSpPr>
        <p:sp>
          <p:nvSpPr>
            <p:cNvPr id="35" name="Freeform 35"/>
            <p:cNvSpPr/>
            <p:nvPr/>
          </p:nvSpPr>
          <p:spPr>
            <a:xfrm>
              <a:off x="72390" y="72390"/>
              <a:ext cx="22585539" cy="2501374"/>
            </a:xfrm>
            <a:custGeom>
              <a:avLst/>
              <a:gdLst/>
              <a:ahLst/>
              <a:cxnLst/>
              <a:rect l="l" t="t" r="r" b="b"/>
              <a:pathLst>
                <a:path w="22585539" h="2501374">
                  <a:moveTo>
                    <a:pt x="0" y="0"/>
                  </a:moveTo>
                  <a:lnTo>
                    <a:pt x="22585539" y="0"/>
                  </a:lnTo>
                  <a:lnTo>
                    <a:pt x="22585539" y="2501374"/>
                  </a:lnTo>
                  <a:lnTo>
                    <a:pt x="0" y="2501374"/>
                  </a:lnTo>
                  <a:lnTo>
                    <a:pt x="0" y="0"/>
                  </a:lnTo>
                  <a:close/>
                </a:path>
              </a:pathLst>
            </a:custGeom>
            <a:solidFill>
              <a:srgbClr val="FFEBE3"/>
            </a:solidFill>
          </p:spPr>
        </p:sp>
        <p:sp>
          <p:nvSpPr>
            <p:cNvPr id="36" name="Freeform 36"/>
            <p:cNvSpPr/>
            <p:nvPr/>
          </p:nvSpPr>
          <p:spPr>
            <a:xfrm>
              <a:off x="0" y="0"/>
              <a:ext cx="22730320" cy="2646154"/>
            </a:xfrm>
            <a:custGeom>
              <a:avLst/>
              <a:gdLst/>
              <a:ahLst/>
              <a:cxnLst/>
              <a:rect l="l" t="t" r="r" b="b"/>
              <a:pathLst>
                <a:path w="22730320" h="2646154">
                  <a:moveTo>
                    <a:pt x="22585539" y="2501374"/>
                  </a:moveTo>
                  <a:lnTo>
                    <a:pt x="22730320" y="2501374"/>
                  </a:lnTo>
                  <a:lnTo>
                    <a:pt x="22730320" y="2646154"/>
                  </a:lnTo>
                  <a:lnTo>
                    <a:pt x="22585539" y="2646154"/>
                  </a:lnTo>
                  <a:lnTo>
                    <a:pt x="22585539" y="2501374"/>
                  </a:lnTo>
                  <a:close/>
                  <a:moveTo>
                    <a:pt x="0" y="144780"/>
                  </a:moveTo>
                  <a:lnTo>
                    <a:pt x="144780" y="144780"/>
                  </a:lnTo>
                  <a:lnTo>
                    <a:pt x="144780" y="2501374"/>
                  </a:lnTo>
                  <a:lnTo>
                    <a:pt x="0" y="2501374"/>
                  </a:lnTo>
                  <a:lnTo>
                    <a:pt x="0" y="144780"/>
                  </a:lnTo>
                  <a:close/>
                  <a:moveTo>
                    <a:pt x="0" y="2501374"/>
                  </a:moveTo>
                  <a:lnTo>
                    <a:pt x="144780" y="2501374"/>
                  </a:lnTo>
                  <a:lnTo>
                    <a:pt x="144780" y="2646154"/>
                  </a:lnTo>
                  <a:lnTo>
                    <a:pt x="0" y="2646154"/>
                  </a:lnTo>
                  <a:lnTo>
                    <a:pt x="0" y="2501374"/>
                  </a:lnTo>
                  <a:close/>
                  <a:moveTo>
                    <a:pt x="22585539" y="144780"/>
                  </a:moveTo>
                  <a:lnTo>
                    <a:pt x="22730320" y="144780"/>
                  </a:lnTo>
                  <a:lnTo>
                    <a:pt x="22730320" y="2501374"/>
                  </a:lnTo>
                  <a:lnTo>
                    <a:pt x="22585539" y="2501374"/>
                  </a:lnTo>
                  <a:lnTo>
                    <a:pt x="22585539" y="144780"/>
                  </a:lnTo>
                  <a:close/>
                  <a:moveTo>
                    <a:pt x="144780" y="2501374"/>
                  </a:moveTo>
                  <a:lnTo>
                    <a:pt x="22585539" y="2501374"/>
                  </a:lnTo>
                  <a:lnTo>
                    <a:pt x="22585539" y="2646154"/>
                  </a:lnTo>
                  <a:lnTo>
                    <a:pt x="144780" y="2646154"/>
                  </a:lnTo>
                  <a:lnTo>
                    <a:pt x="144780" y="2501374"/>
                  </a:lnTo>
                  <a:close/>
                  <a:moveTo>
                    <a:pt x="22585539" y="0"/>
                  </a:moveTo>
                  <a:lnTo>
                    <a:pt x="22730320" y="0"/>
                  </a:lnTo>
                  <a:lnTo>
                    <a:pt x="22730320" y="144780"/>
                  </a:lnTo>
                  <a:lnTo>
                    <a:pt x="22585539" y="144780"/>
                  </a:lnTo>
                  <a:lnTo>
                    <a:pt x="22585539" y="0"/>
                  </a:lnTo>
                  <a:close/>
                  <a:moveTo>
                    <a:pt x="0" y="0"/>
                  </a:moveTo>
                  <a:lnTo>
                    <a:pt x="144780" y="0"/>
                  </a:lnTo>
                  <a:lnTo>
                    <a:pt x="144780" y="144780"/>
                  </a:lnTo>
                  <a:lnTo>
                    <a:pt x="0" y="144780"/>
                  </a:lnTo>
                  <a:lnTo>
                    <a:pt x="0" y="0"/>
                  </a:lnTo>
                  <a:close/>
                  <a:moveTo>
                    <a:pt x="144780" y="0"/>
                  </a:moveTo>
                  <a:lnTo>
                    <a:pt x="22585539" y="0"/>
                  </a:lnTo>
                  <a:lnTo>
                    <a:pt x="22585539" y="144780"/>
                  </a:lnTo>
                  <a:lnTo>
                    <a:pt x="144780" y="144780"/>
                  </a:lnTo>
                  <a:lnTo>
                    <a:pt x="144780" y="0"/>
                  </a:lnTo>
                  <a:close/>
                </a:path>
              </a:pathLst>
            </a:custGeom>
            <a:solidFill>
              <a:srgbClr val="000000"/>
            </a:solidFill>
          </p:spPr>
        </p:sp>
      </p:grpSp>
      <p:pic>
        <p:nvPicPr>
          <p:cNvPr id="37" name="Picture 3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322267" y="2319426"/>
            <a:ext cx="244332" cy="244332"/>
          </a:xfrm>
          <a:prstGeom prst="rect">
            <a:avLst/>
          </a:prstGeom>
        </p:spPr>
      </p:pic>
      <p:sp>
        <p:nvSpPr>
          <p:cNvPr id="38" name="TextBox 38"/>
          <p:cNvSpPr txBox="1"/>
          <p:nvPr/>
        </p:nvSpPr>
        <p:spPr>
          <a:xfrm>
            <a:off x="11563914" y="2140389"/>
            <a:ext cx="6057336" cy="1835150"/>
          </a:xfrm>
          <a:prstGeom prst="rect">
            <a:avLst/>
          </a:prstGeom>
        </p:spPr>
        <p:txBody>
          <a:bodyPr lIns="0" tIns="0" rIns="0" bIns="0" rtlCol="0" anchor="t">
            <a:spAutoFit/>
          </a:bodyPr>
          <a:lstStyle/>
          <a:p>
            <a:pPr marL="0" lvl="0" indent="0">
              <a:lnSpc>
                <a:spcPts val="7000"/>
              </a:lnSpc>
              <a:spcBef>
                <a:spcPct val="0"/>
              </a:spcBef>
            </a:pPr>
            <a:r>
              <a:rPr lang="en-US" sz="7000">
                <a:solidFill>
                  <a:srgbClr val="000000"/>
                </a:solidFill>
                <a:latin typeface="Courier Prime Bold"/>
              </a:rPr>
              <a:t>Future Plans</a:t>
            </a:r>
          </a:p>
        </p:txBody>
      </p:sp>
      <p:sp>
        <p:nvSpPr>
          <p:cNvPr id="39" name="TextBox 39"/>
          <p:cNvSpPr txBox="1"/>
          <p:nvPr/>
        </p:nvSpPr>
        <p:spPr>
          <a:xfrm>
            <a:off x="11078333" y="5504488"/>
            <a:ext cx="6542917" cy="2640984"/>
          </a:xfrm>
          <a:prstGeom prst="rect">
            <a:avLst/>
          </a:prstGeom>
        </p:spPr>
        <p:txBody>
          <a:bodyPr lIns="0" tIns="0" rIns="0" bIns="0" rtlCol="0" anchor="t">
            <a:spAutoFit/>
          </a:bodyPr>
          <a:lstStyle/>
          <a:p>
            <a:pPr marL="0" lvl="0" indent="0">
              <a:lnSpc>
                <a:spcPts val="4218"/>
              </a:lnSpc>
            </a:pPr>
            <a:r>
              <a:rPr lang="en-US" sz="2812">
                <a:solidFill>
                  <a:srgbClr val="000000"/>
                </a:solidFill>
                <a:latin typeface="Cartograph Mono"/>
              </a:rPr>
              <a:t>As of now we are not able to add some features due to lack of technical knowledge and unavailability of some components.</a:t>
            </a:r>
          </a:p>
        </p:txBody>
      </p:sp>
      <p:sp>
        <p:nvSpPr>
          <p:cNvPr id="40" name="TextBox 40"/>
          <p:cNvSpPr txBox="1"/>
          <p:nvPr/>
        </p:nvSpPr>
        <p:spPr>
          <a:xfrm>
            <a:off x="1574606" y="2878136"/>
            <a:ext cx="3544656" cy="5817870"/>
          </a:xfrm>
          <a:prstGeom prst="rect">
            <a:avLst/>
          </a:prstGeom>
        </p:spPr>
        <p:txBody>
          <a:bodyPr lIns="0" tIns="0" rIns="0" bIns="0" rtlCol="0" anchor="t">
            <a:spAutoFit/>
          </a:bodyPr>
          <a:lstStyle/>
          <a:p>
            <a:pPr marL="388620" lvl="1" indent="-194310">
              <a:lnSpc>
                <a:spcPts val="2700"/>
              </a:lnSpc>
              <a:buFont typeface="Arial"/>
              <a:buChar char="•"/>
            </a:pPr>
            <a:r>
              <a:rPr lang="en-US" sz="1800">
                <a:solidFill>
                  <a:srgbClr val="000000"/>
                </a:solidFill>
                <a:latin typeface="Cartograph Mono"/>
              </a:rPr>
              <a:t>We can integrate this scanner with an automated gate barrier and ticket validator at locations where ticketing system is installed, through which we can track a covid symptomatic person by linking their body temperature with the ticket data. Along with this, the problem of ticketless travel in Indian Railways can also be solved.</a:t>
            </a:r>
          </a:p>
        </p:txBody>
      </p:sp>
      <p:pic>
        <p:nvPicPr>
          <p:cNvPr id="41" name="Picture 4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15788948" y="3618538"/>
            <a:ext cx="1279852" cy="1279852"/>
          </a:xfrm>
          <a:prstGeom prst="rect">
            <a:avLst/>
          </a:prstGeom>
        </p:spPr>
      </p:pic>
      <p:pic>
        <p:nvPicPr>
          <p:cNvPr id="42" name="Picture 4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132455" y="3459538"/>
            <a:ext cx="592839" cy="1100397"/>
          </a:xfrm>
          <a:prstGeom prst="rect">
            <a:avLst/>
          </a:prstGeom>
        </p:spPr>
      </p:pic>
      <p:pic>
        <p:nvPicPr>
          <p:cNvPr id="43" name="Picture 4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6255083" y="2180401"/>
            <a:ext cx="4616488" cy="6788953"/>
          </a:xfrm>
          <a:prstGeom prst="rect">
            <a:avLst/>
          </a:prstGeom>
        </p:spPr>
      </p:pic>
      <p:sp>
        <p:nvSpPr>
          <p:cNvPr id="44" name="TextBox 44"/>
          <p:cNvSpPr txBox="1"/>
          <p:nvPr/>
        </p:nvSpPr>
        <p:spPr>
          <a:xfrm>
            <a:off x="6790999" y="3159779"/>
            <a:ext cx="3544656" cy="5421630"/>
          </a:xfrm>
          <a:prstGeom prst="rect">
            <a:avLst/>
          </a:prstGeom>
        </p:spPr>
        <p:txBody>
          <a:bodyPr lIns="0" tIns="0" rIns="0" bIns="0" rtlCol="0" anchor="t">
            <a:spAutoFit/>
          </a:bodyPr>
          <a:lstStyle/>
          <a:p>
            <a:pPr marL="474979" lvl="1" indent="-237490">
              <a:lnSpc>
                <a:spcPts val="3299"/>
              </a:lnSpc>
              <a:buFont typeface="Arial"/>
              <a:buChar char="•"/>
            </a:pPr>
            <a:r>
              <a:rPr lang="en-US" sz="2199">
                <a:solidFill>
                  <a:srgbClr val="000000"/>
                </a:solidFill>
                <a:latin typeface="Cartograph Mono"/>
              </a:rPr>
              <a:t>In home utility We can also combine this automated thermal scanner with an AI face recognition.Also a notification can be sent through mobile application about visitors face and temperature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2F2"/>
        </a:solidFill>
        <a:effectLst/>
      </p:bgPr>
    </p:bg>
    <p:spTree>
      <p:nvGrpSpPr>
        <p:cNvPr id="1" name=""/>
        <p:cNvGrpSpPr/>
        <p:nvPr/>
      </p:nvGrpSpPr>
      <p:grpSpPr>
        <a:xfrm>
          <a:off x="0" y="0"/>
          <a:ext cx="0" cy="0"/>
          <a:chOff x="0" y="0"/>
          <a:chExt cx="0" cy="0"/>
        </a:xfrm>
      </p:grpSpPr>
      <p:grpSp>
        <p:nvGrpSpPr>
          <p:cNvPr id="2" name="Group 2"/>
          <p:cNvGrpSpPr/>
          <p:nvPr/>
        </p:nvGrpSpPr>
        <p:grpSpPr>
          <a:xfrm>
            <a:off x="-3358641" y="2846813"/>
            <a:ext cx="5398979" cy="5398979"/>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4B9B7"/>
            </a:solidFill>
          </p:spPr>
        </p:sp>
      </p:grpSp>
      <p:grpSp>
        <p:nvGrpSpPr>
          <p:cNvPr id="4" name="Group 4"/>
          <p:cNvGrpSpPr/>
          <p:nvPr/>
        </p:nvGrpSpPr>
        <p:grpSpPr>
          <a:xfrm>
            <a:off x="666750" y="1472354"/>
            <a:ext cx="16954500" cy="8147896"/>
            <a:chOff x="0" y="0"/>
            <a:chExt cx="32818334" cy="15771645"/>
          </a:xfrm>
        </p:grpSpPr>
        <p:sp>
          <p:nvSpPr>
            <p:cNvPr id="5" name="Freeform 5"/>
            <p:cNvSpPr/>
            <p:nvPr/>
          </p:nvSpPr>
          <p:spPr>
            <a:xfrm>
              <a:off x="0" y="0"/>
              <a:ext cx="32818335" cy="15771645"/>
            </a:xfrm>
            <a:custGeom>
              <a:avLst/>
              <a:gdLst/>
              <a:ahLst/>
              <a:cxnLst/>
              <a:rect l="l" t="t" r="r" b="b"/>
              <a:pathLst>
                <a:path w="32818335" h="15771645">
                  <a:moveTo>
                    <a:pt x="0" y="0"/>
                  </a:moveTo>
                  <a:lnTo>
                    <a:pt x="0" y="15771645"/>
                  </a:lnTo>
                  <a:lnTo>
                    <a:pt x="32818335" y="15771645"/>
                  </a:lnTo>
                  <a:lnTo>
                    <a:pt x="32818335" y="0"/>
                  </a:lnTo>
                  <a:lnTo>
                    <a:pt x="0" y="0"/>
                  </a:lnTo>
                  <a:close/>
                  <a:moveTo>
                    <a:pt x="32757374" y="15710684"/>
                  </a:moveTo>
                  <a:lnTo>
                    <a:pt x="59690" y="15710684"/>
                  </a:lnTo>
                  <a:lnTo>
                    <a:pt x="59690" y="59690"/>
                  </a:lnTo>
                  <a:lnTo>
                    <a:pt x="32757374" y="59690"/>
                  </a:lnTo>
                  <a:lnTo>
                    <a:pt x="32757374" y="15710684"/>
                  </a:lnTo>
                  <a:close/>
                </a:path>
              </a:pathLst>
            </a:custGeom>
            <a:solidFill>
              <a:srgbClr val="000000"/>
            </a:solidFill>
          </p:spPr>
        </p:sp>
      </p:grpSp>
      <p:grpSp>
        <p:nvGrpSpPr>
          <p:cNvPr id="6" name="Group 6"/>
          <p:cNvGrpSpPr/>
          <p:nvPr/>
        </p:nvGrpSpPr>
        <p:grpSpPr>
          <a:xfrm>
            <a:off x="10722057" y="1472354"/>
            <a:ext cx="6899193" cy="8147896"/>
            <a:chOff x="0" y="0"/>
            <a:chExt cx="34948232" cy="41273602"/>
          </a:xfrm>
        </p:grpSpPr>
        <p:sp>
          <p:nvSpPr>
            <p:cNvPr id="7" name="Freeform 7"/>
            <p:cNvSpPr/>
            <p:nvPr/>
          </p:nvSpPr>
          <p:spPr>
            <a:xfrm>
              <a:off x="72390" y="72390"/>
              <a:ext cx="34803453" cy="41128822"/>
            </a:xfrm>
            <a:custGeom>
              <a:avLst/>
              <a:gdLst/>
              <a:ahLst/>
              <a:cxnLst/>
              <a:rect l="l" t="t" r="r" b="b"/>
              <a:pathLst>
                <a:path w="34803453" h="41128822">
                  <a:moveTo>
                    <a:pt x="0" y="0"/>
                  </a:moveTo>
                  <a:lnTo>
                    <a:pt x="34803453" y="0"/>
                  </a:lnTo>
                  <a:lnTo>
                    <a:pt x="34803453" y="41128822"/>
                  </a:lnTo>
                  <a:lnTo>
                    <a:pt x="0" y="41128822"/>
                  </a:lnTo>
                  <a:lnTo>
                    <a:pt x="0" y="0"/>
                  </a:lnTo>
                  <a:close/>
                </a:path>
              </a:pathLst>
            </a:custGeom>
            <a:solidFill>
              <a:srgbClr val="EAD486"/>
            </a:solidFill>
          </p:spPr>
        </p:sp>
        <p:sp>
          <p:nvSpPr>
            <p:cNvPr id="8" name="Freeform 8"/>
            <p:cNvSpPr/>
            <p:nvPr/>
          </p:nvSpPr>
          <p:spPr>
            <a:xfrm>
              <a:off x="0" y="0"/>
              <a:ext cx="34948233" cy="41273602"/>
            </a:xfrm>
            <a:custGeom>
              <a:avLst/>
              <a:gdLst/>
              <a:ahLst/>
              <a:cxnLst/>
              <a:rect l="l" t="t" r="r" b="b"/>
              <a:pathLst>
                <a:path w="34948233" h="41273602">
                  <a:moveTo>
                    <a:pt x="34803451" y="41128823"/>
                  </a:moveTo>
                  <a:lnTo>
                    <a:pt x="34948233" y="41128823"/>
                  </a:lnTo>
                  <a:lnTo>
                    <a:pt x="34948233" y="41273602"/>
                  </a:lnTo>
                  <a:lnTo>
                    <a:pt x="34803451" y="41273602"/>
                  </a:lnTo>
                  <a:lnTo>
                    <a:pt x="34803451" y="41128823"/>
                  </a:lnTo>
                  <a:close/>
                  <a:moveTo>
                    <a:pt x="0" y="144780"/>
                  </a:moveTo>
                  <a:lnTo>
                    <a:pt x="144780" y="144780"/>
                  </a:lnTo>
                  <a:lnTo>
                    <a:pt x="144780" y="41128823"/>
                  </a:lnTo>
                  <a:lnTo>
                    <a:pt x="0" y="41128823"/>
                  </a:lnTo>
                  <a:lnTo>
                    <a:pt x="0" y="144780"/>
                  </a:lnTo>
                  <a:close/>
                  <a:moveTo>
                    <a:pt x="0" y="41128823"/>
                  </a:moveTo>
                  <a:lnTo>
                    <a:pt x="144780" y="41128823"/>
                  </a:lnTo>
                  <a:lnTo>
                    <a:pt x="144780" y="41273602"/>
                  </a:lnTo>
                  <a:lnTo>
                    <a:pt x="0" y="41273602"/>
                  </a:lnTo>
                  <a:lnTo>
                    <a:pt x="0" y="41128823"/>
                  </a:lnTo>
                  <a:close/>
                  <a:moveTo>
                    <a:pt x="34803451" y="144780"/>
                  </a:moveTo>
                  <a:lnTo>
                    <a:pt x="34948233" y="144780"/>
                  </a:lnTo>
                  <a:lnTo>
                    <a:pt x="34948233" y="41128823"/>
                  </a:lnTo>
                  <a:lnTo>
                    <a:pt x="34803451" y="41128823"/>
                  </a:lnTo>
                  <a:lnTo>
                    <a:pt x="34803451" y="144780"/>
                  </a:lnTo>
                  <a:close/>
                  <a:moveTo>
                    <a:pt x="144780" y="41128823"/>
                  </a:moveTo>
                  <a:lnTo>
                    <a:pt x="34803451" y="41128823"/>
                  </a:lnTo>
                  <a:lnTo>
                    <a:pt x="34803451" y="41273602"/>
                  </a:lnTo>
                  <a:lnTo>
                    <a:pt x="144780" y="41273602"/>
                  </a:lnTo>
                  <a:lnTo>
                    <a:pt x="144780" y="41128823"/>
                  </a:lnTo>
                  <a:close/>
                  <a:moveTo>
                    <a:pt x="34803451" y="0"/>
                  </a:moveTo>
                  <a:lnTo>
                    <a:pt x="34948233" y="0"/>
                  </a:lnTo>
                  <a:lnTo>
                    <a:pt x="34948233" y="144780"/>
                  </a:lnTo>
                  <a:lnTo>
                    <a:pt x="34803451" y="144780"/>
                  </a:lnTo>
                  <a:lnTo>
                    <a:pt x="34803451" y="0"/>
                  </a:lnTo>
                  <a:close/>
                  <a:moveTo>
                    <a:pt x="0" y="0"/>
                  </a:moveTo>
                  <a:lnTo>
                    <a:pt x="144780" y="0"/>
                  </a:lnTo>
                  <a:lnTo>
                    <a:pt x="144780" y="144780"/>
                  </a:lnTo>
                  <a:lnTo>
                    <a:pt x="0" y="144780"/>
                  </a:lnTo>
                  <a:lnTo>
                    <a:pt x="0" y="0"/>
                  </a:lnTo>
                  <a:close/>
                  <a:moveTo>
                    <a:pt x="144780" y="0"/>
                  </a:moveTo>
                  <a:lnTo>
                    <a:pt x="34803451" y="0"/>
                  </a:lnTo>
                  <a:lnTo>
                    <a:pt x="34803451" y="144780"/>
                  </a:lnTo>
                  <a:lnTo>
                    <a:pt x="144780" y="144780"/>
                  </a:lnTo>
                  <a:lnTo>
                    <a:pt x="144780" y="0"/>
                  </a:lnTo>
                  <a:close/>
                </a:path>
              </a:pathLst>
            </a:custGeom>
            <a:solidFill>
              <a:srgbClr val="000000"/>
            </a:solidFill>
          </p:spPr>
        </p:sp>
      </p:grpSp>
      <p:grpSp>
        <p:nvGrpSpPr>
          <p:cNvPr id="9" name="Group 9"/>
          <p:cNvGrpSpPr/>
          <p:nvPr/>
        </p:nvGrpSpPr>
        <p:grpSpPr>
          <a:xfrm>
            <a:off x="666750" y="666750"/>
            <a:ext cx="16954500" cy="866314"/>
            <a:chOff x="0" y="0"/>
            <a:chExt cx="90918020" cy="4645584"/>
          </a:xfrm>
        </p:grpSpPr>
        <p:sp>
          <p:nvSpPr>
            <p:cNvPr id="10" name="Freeform 10"/>
            <p:cNvSpPr/>
            <p:nvPr/>
          </p:nvSpPr>
          <p:spPr>
            <a:xfrm>
              <a:off x="72390" y="72390"/>
              <a:ext cx="90773240" cy="4500804"/>
            </a:xfrm>
            <a:custGeom>
              <a:avLst/>
              <a:gdLst/>
              <a:ahLst/>
              <a:cxnLst/>
              <a:rect l="l" t="t" r="r" b="b"/>
              <a:pathLst>
                <a:path w="90773240" h="4500804">
                  <a:moveTo>
                    <a:pt x="0" y="0"/>
                  </a:moveTo>
                  <a:lnTo>
                    <a:pt x="90773240" y="0"/>
                  </a:lnTo>
                  <a:lnTo>
                    <a:pt x="90773240" y="4500804"/>
                  </a:lnTo>
                  <a:lnTo>
                    <a:pt x="0" y="4500804"/>
                  </a:lnTo>
                  <a:lnTo>
                    <a:pt x="0" y="0"/>
                  </a:lnTo>
                  <a:close/>
                </a:path>
              </a:pathLst>
            </a:custGeom>
            <a:solidFill>
              <a:srgbClr val="9DCED8"/>
            </a:solidFill>
          </p:spPr>
        </p:sp>
        <p:sp>
          <p:nvSpPr>
            <p:cNvPr id="11" name="Freeform 11"/>
            <p:cNvSpPr/>
            <p:nvPr/>
          </p:nvSpPr>
          <p:spPr>
            <a:xfrm>
              <a:off x="0" y="0"/>
              <a:ext cx="90918023" cy="4645584"/>
            </a:xfrm>
            <a:custGeom>
              <a:avLst/>
              <a:gdLst/>
              <a:ahLst/>
              <a:cxnLst/>
              <a:rect l="l" t="t" r="r" b="b"/>
              <a:pathLst>
                <a:path w="90918023" h="4645584">
                  <a:moveTo>
                    <a:pt x="90773238" y="4500804"/>
                  </a:moveTo>
                  <a:lnTo>
                    <a:pt x="90918023" y="4500804"/>
                  </a:lnTo>
                  <a:lnTo>
                    <a:pt x="90918023" y="4645584"/>
                  </a:lnTo>
                  <a:lnTo>
                    <a:pt x="90773238" y="4645584"/>
                  </a:lnTo>
                  <a:lnTo>
                    <a:pt x="90773238" y="4500804"/>
                  </a:lnTo>
                  <a:close/>
                  <a:moveTo>
                    <a:pt x="0" y="144780"/>
                  </a:moveTo>
                  <a:lnTo>
                    <a:pt x="144780" y="144780"/>
                  </a:lnTo>
                  <a:lnTo>
                    <a:pt x="144780" y="4500804"/>
                  </a:lnTo>
                  <a:lnTo>
                    <a:pt x="0" y="4500804"/>
                  </a:lnTo>
                  <a:lnTo>
                    <a:pt x="0" y="144780"/>
                  </a:lnTo>
                  <a:close/>
                  <a:moveTo>
                    <a:pt x="0" y="4500804"/>
                  </a:moveTo>
                  <a:lnTo>
                    <a:pt x="144780" y="4500804"/>
                  </a:lnTo>
                  <a:lnTo>
                    <a:pt x="144780" y="4645584"/>
                  </a:lnTo>
                  <a:lnTo>
                    <a:pt x="0" y="4645584"/>
                  </a:lnTo>
                  <a:lnTo>
                    <a:pt x="0" y="4500804"/>
                  </a:lnTo>
                  <a:close/>
                  <a:moveTo>
                    <a:pt x="90773238" y="144780"/>
                  </a:moveTo>
                  <a:lnTo>
                    <a:pt x="90918023" y="144780"/>
                  </a:lnTo>
                  <a:lnTo>
                    <a:pt x="90918023" y="4500804"/>
                  </a:lnTo>
                  <a:lnTo>
                    <a:pt x="90773238" y="4500804"/>
                  </a:lnTo>
                  <a:lnTo>
                    <a:pt x="90773238" y="144780"/>
                  </a:lnTo>
                  <a:close/>
                  <a:moveTo>
                    <a:pt x="144780" y="4500804"/>
                  </a:moveTo>
                  <a:lnTo>
                    <a:pt x="90773238" y="4500804"/>
                  </a:lnTo>
                  <a:lnTo>
                    <a:pt x="90773238" y="4645584"/>
                  </a:lnTo>
                  <a:lnTo>
                    <a:pt x="144780" y="4645584"/>
                  </a:lnTo>
                  <a:lnTo>
                    <a:pt x="144780" y="4500804"/>
                  </a:lnTo>
                  <a:close/>
                  <a:moveTo>
                    <a:pt x="90773238" y="0"/>
                  </a:moveTo>
                  <a:lnTo>
                    <a:pt x="90918023" y="0"/>
                  </a:lnTo>
                  <a:lnTo>
                    <a:pt x="90918023" y="144780"/>
                  </a:lnTo>
                  <a:lnTo>
                    <a:pt x="90773238" y="144780"/>
                  </a:lnTo>
                  <a:lnTo>
                    <a:pt x="90773238" y="0"/>
                  </a:lnTo>
                  <a:close/>
                  <a:moveTo>
                    <a:pt x="0" y="0"/>
                  </a:moveTo>
                  <a:lnTo>
                    <a:pt x="144780" y="0"/>
                  </a:lnTo>
                  <a:lnTo>
                    <a:pt x="144780" y="144780"/>
                  </a:lnTo>
                  <a:lnTo>
                    <a:pt x="0" y="144780"/>
                  </a:lnTo>
                  <a:lnTo>
                    <a:pt x="0" y="0"/>
                  </a:lnTo>
                  <a:close/>
                  <a:moveTo>
                    <a:pt x="144780" y="0"/>
                  </a:moveTo>
                  <a:lnTo>
                    <a:pt x="90773238" y="0"/>
                  </a:lnTo>
                  <a:lnTo>
                    <a:pt x="90773238" y="144780"/>
                  </a:lnTo>
                  <a:lnTo>
                    <a:pt x="144780" y="144780"/>
                  </a:lnTo>
                  <a:lnTo>
                    <a:pt x="144780" y="0"/>
                  </a:lnTo>
                  <a:close/>
                </a:path>
              </a:pathLst>
            </a:custGeom>
            <a:solidFill>
              <a:srgbClr val="000000"/>
            </a:solidFill>
          </p:spPr>
        </p:sp>
      </p:grpSp>
      <p:grpSp>
        <p:nvGrpSpPr>
          <p:cNvPr id="12" name="Group 12"/>
          <p:cNvGrpSpPr>
            <a:grpSpLocks noChangeAspect="1"/>
          </p:cNvGrpSpPr>
          <p:nvPr/>
        </p:nvGrpSpPr>
        <p:grpSpPr>
          <a:xfrm>
            <a:off x="1219200" y="959306"/>
            <a:ext cx="281202" cy="281202"/>
            <a:chOff x="0" y="0"/>
            <a:chExt cx="495300" cy="495300"/>
          </a:xfrm>
        </p:grpSpPr>
        <p:sp>
          <p:nvSpPr>
            <p:cNvPr id="13" name="Freeform 13"/>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000000"/>
            </a:solidFill>
          </p:spPr>
        </p:sp>
        <p:sp>
          <p:nvSpPr>
            <p:cNvPr id="14" name="Freeform 14"/>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E4B9B7"/>
            </a:solidFill>
          </p:spPr>
        </p:sp>
      </p:grpSp>
      <p:grpSp>
        <p:nvGrpSpPr>
          <p:cNvPr id="15" name="Group 15"/>
          <p:cNvGrpSpPr>
            <a:grpSpLocks noChangeAspect="1"/>
          </p:cNvGrpSpPr>
          <p:nvPr/>
        </p:nvGrpSpPr>
        <p:grpSpPr>
          <a:xfrm>
            <a:off x="1742282" y="959306"/>
            <a:ext cx="281202" cy="281202"/>
            <a:chOff x="0" y="0"/>
            <a:chExt cx="495300" cy="495300"/>
          </a:xfrm>
        </p:grpSpPr>
        <p:sp>
          <p:nvSpPr>
            <p:cNvPr id="16" name="Freeform 16"/>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000000"/>
            </a:solidFill>
          </p:spPr>
        </p:sp>
        <p:sp>
          <p:nvSpPr>
            <p:cNvPr id="17" name="Freeform 17"/>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EAD486"/>
            </a:solidFill>
          </p:spPr>
        </p:sp>
      </p:grpSp>
      <p:grpSp>
        <p:nvGrpSpPr>
          <p:cNvPr id="18" name="Group 18"/>
          <p:cNvGrpSpPr>
            <a:grpSpLocks noChangeAspect="1"/>
          </p:cNvGrpSpPr>
          <p:nvPr/>
        </p:nvGrpSpPr>
        <p:grpSpPr>
          <a:xfrm>
            <a:off x="2265364" y="959306"/>
            <a:ext cx="281202" cy="281202"/>
            <a:chOff x="0" y="0"/>
            <a:chExt cx="495300" cy="495300"/>
          </a:xfrm>
        </p:grpSpPr>
        <p:sp>
          <p:nvSpPr>
            <p:cNvPr id="19" name="Freeform 19"/>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000000"/>
            </a:solidFill>
          </p:spPr>
        </p:sp>
        <p:sp>
          <p:nvSpPr>
            <p:cNvPr id="20" name="Freeform 20"/>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CAE4BA"/>
            </a:solidFill>
          </p:spPr>
        </p:sp>
      </p:grpSp>
      <p:pic>
        <p:nvPicPr>
          <p:cNvPr id="21" name="Picture 2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59710" y="945362"/>
            <a:ext cx="309090" cy="309090"/>
          </a:xfrm>
          <a:prstGeom prst="rect">
            <a:avLst/>
          </a:prstGeom>
        </p:spPr>
      </p:pic>
      <p:pic>
        <p:nvPicPr>
          <p:cNvPr id="22" name="Picture 22"/>
          <p:cNvPicPr>
            <a:picLocks noChangeAspect="1"/>
          </p:cNvPicPr>
          <p:nvPr/>
        </p:nvPicPr>
        <p:blipFill>
          <a:blip r:embed="rId4"/>
          <a:srcRect r="14689"/>
          <a:stretch>
            <a:fillRect/>
          </a:stretch>
        </p:blipFill>
        <p:spPr>
          <a:xfrm>
            <a:off x="10722057" y="1533064"/>
            <a:ext cx="6899193" cy="8087186"/>
          </a:xfrm>
          <a:prstGeom prst="rect">
            <a:avLst/>
          </a:prstGeom>
        </p:spPr>
      </p:pic>
      <p:sp>
        <p:nvSpPr>
          <p:cNvPr id="23" name="TextBox 23"/>
          <p:cNvSpPr txBox="1"/>
          <p:nvPr/>
        </p:nvSpPr>
        <p:spPr>
          <a:xfrm>
            <a:off x="1219200" y="2369820"/>
            <a:ext cx="9048750" cy="5471160"/>
          </a:xfrm>
          <a:prstGeom prst="rect">
            <a:avLst/>
          </a:prstGeom>
        </p:spPr>
        <p:txBody>
          <a:bodyPr lIns="0" tIns="0" rIns="0" bIns="0" rtlCol="0" anchor="t">
            <a:spAutoFit/>
          </a:bodyPr>
          <a:lstStyle/>
          <a:p>
            <a:pPr marL="518160" lvl="1" indent="-259080">
              <a:lnSpc>
                <a:spcPts val="3600"/>
              </a:lnSpc>
              <a:buFont typeface="Arial"/>
              <a:buChar char="•"/>
            </a:pPr>
            <a:r>
              <a:rPr lang="en-US" sz="2400">
                <a:solidFill>
                  <a:srgbClr val="000000"/>
                </a:solidFill>
                <a:latin typeface="Cartograph Mono"/>
              </a:rPr>
              <a:t>Thermal guns costs around Rs 2000 to Rs 10000.</a:t>
            </a:r>
          </a:p>
          <a:p>
            <a:pPr marL="518160" lvl="1" indent="-259080">
              <a:lnSpc>
                <a:spcPts val="3600"/>
              </a:lnSpc>
              <a:buFont typeface="Arial"/>
              <a:buChar char="•"/>
            </a:pPr>
            <a:r>
              <a:rPr lang="en-US" sz="2400">
                <a:solidFill>
                  <a:srgbClr val="000000"/>
                </a:solidFill>
                <a:latin typeface="Cartograph Mono"/>
              </a:rPr>
              <a:t>Overal cost increases when we salaried ( minimum Rs 20000) the human resources for manual working.</a:t>
            </a:r>
          </a:p>
          <a:p>
            <a:pPr marL="518160" lvl="1" indent="-259080">
              <a:lnSpc>
                <a:spcPts val="3600"/>
              </a:lnSpc>
              <a:buFont typeface="Arial"/>
              <a:buChar char="•"/>
            </a:pPr>
            <a:r>
              <a:rPr lang="en-US" sz="2400">
                <a:solidFill>
                  <a:srgbClr val="000000"/>
                </a:solidFill>
                <a:latin typeface="Cartograph Mono"/>
              </a:rPr>
              <a:t>For large scale our Automated Security Electric Gate system costs about Rs 50000 and other required components will cost about Rs3000 overall approx Rs 53000 which will be a one time investment.</a:t>
            </a:r>
          </a:p>
          <a:p>
            <a:pPr marL="518160" lvl="1" indent="-259080" algn="l">
              <a:lnSpc>
                <a:spcPts val="3600"/>
              </a:lnSpc>
              <a:buFont typeface="Arial"/>
              <a:buChar char="•"/>
            </a:pPr>
            <a:r>
              <a:rPr lang="en-US" sz="2400">
                <a:solidFill>
                  <a:srgbClr val="000000"/>
                </a:solidFill>
                <a:latin typeface="Cartograph Mono"/>
              </a:rPr>
              <a:t>For home utility our Automated system will cost about Rs 500-700.</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2F2"/>
        </a:solidFill>
        <a:effectLst/>
      </p:bgPr>
    </p:bg>
    <p:spTree>
      <p:nvGrpSpPr>
        <p:cNvPr id="1" name=""/>
        <p:cNvGrpSpPr/>
        <p:nvPr/>
      </p:nvGrpSpPr>
      <p:grpSpPr>
        <a:xfrm>
          <a:off x="0" y="0"/>
          <a:ext cx="0" cy="0"/>
          <a:chOff x="0" y="0"/>
          <a:chExt cx="0" cy="0"/>
        </a:xfrm>
      </p:grpSpPr>
      <p:grpSp>
        <p:nvGrpSpPr>
          <p:cNvPr id="2" name="Group 2"/>
          <p:cNvGrpSpPr/>
          <p:nvPr/>
        </p:nvGrpSpPr>
        <p:grpSpPr>
          <a:xfrm>
            <a:off x="666750" y="1472354"/>
            <a:ext cx="16954500" cy="8147896"/>
            <a:chOff x="0" y="0"/>
            <a:chExt cx="32818334" cy="15771645"/>
          </a:xfrm>
        </p:grpSpPr>
        <p:sp>
          <p:nvSpPr>
            <p:cNvPr id="3" name="Freeform 3"/>
            <p:cNvSpPr/>
            <p:nvPr/>
          </p:nvSpPr>
          <p:spPr>
            <a:xfrm>
              <a:off x="0" y="0"/>
              <a:ext cx="32818335" cy="15771645"/>
            </a:xfrm>
            <a:custGeom>
              <a:avLst/>
              <a:gdLst/>
              <a:ahLst/>
              <a:cxnLst/>
              <a:rect l="l" t="t" r="r" b="b"/>
              <a:pathLst>
                <a:path w="32818335" h="15771645">
                  <a:moveTo>
                    <a:pt x="0" y="0"/>
                  </a:moveTo>
                  <a:lnTo>
                    <a:pt x="0" y="15771645"/>
                  </a:lnTo>
                  <a:lnTo>
                    <a:pt x="32818335" y="15771645"/>
                  </a:lnTo>
                  <a:lnTo>
                    <a:pt x="32818335" y="0"/>
                  </a:lnTo>
                  <a:lnTo>
                    <a:pt x="0" y="0"/>
                  </a:lnTo>
                  <a:close/>
                  <a:moveTo>
                    <a:pt x="32757374" y="15710684"/>
                  </a:moveTo>
                  <a:lnTo>
                    <a:pt x="59690" y="15710684"/>
                  </a:lnTo>
                  <a:lnTo>
                    <a:pt x="59690" y="59690"/>
                  </a:lnTo>
                  <a:lnTo>
                    <a:pt x="32757374" y="59690"/>
                  </a:lnTo>
                  <a:lnTo>
                    <a:pt x="32757374" y="15710684"/>
                  </a:lnTo>
                  <a:close/>
                </a:path>
              </a:pathLst>
            </a:custGeom>
            <a:solidFill>
              <a:srgbClr val="000000"/>
            </a:solidFill>
          </p:spPr>
        </p:sp>
      </p:grpSp>
      <p:grpSp>
        <p:nvGrpSpPr>
          <p:cNvPr id="4" name="Group 4"/>
          <p:cNvGrpSpPr/>
          <p:nvPr/>
        </p:nvGrpSpPr>
        <p:grpSpPr>
          <a:xfrm>
            <a:off x="666750" y="666750"/>
            <a:ext cx="16954500" cy="866314"/>
            <a:chOff x="0" y="0"/>
            <a:chExt cx="90918020" cy="4645584"/>
          </a:xfrm>
        </p:grpSpPr>
        <p:sp>
          <p:nvSpPr>
            <p:cNvPr id="5" name="Freeform 5"/>
            <p:cNvSpPr/>
            <p:nvPr/>
          </p:nvSpPr>
          <p:spPr>
            <a:xfrm>
              <a:off x="72390" y="72390"/>
              <a:ext cx="90773240" cy="4500804"/>
            </a:xfrm>
            <a:custGeom>
              <a:avLst/>
              <a:gdLst/>
              <a:ahLst/>
              <a:cxnLst/>
              <a:rect l="l" t="t" r="r" b="b"/>
              <a:pathLst>
                <a:path w="90773240" h="4500804">
                  <a:moveTo>
                    <a:pt x="0" y="0"/>
                  </a:moveTo>
                  <a:lnTo>
                    <a:pt x="90773240" y="0"/>
                  </a:lnTo>
                  <a:lnTo>
                    <a:pt x="90773240" y="4500804"/>
                  </a:lnTo>
                  <a:lnTo>
                    <a:pt x="0" y="4500804"/>
                  </a:lnTo>
                  <a:lnTo>
                    <a:pt x="0" y="0"/>
                  </a:lnTo>
                  <a:close/>
                </a:path>
              </a:pathLst>
            </a:custGeom>
            <a:solidFill>
              <a:srgbClr val="9DCED8"/>
            </a:solidFill>
          </p:spPr>
        </p:sp>
        <p:sp>
          <p:nvSpPr>
            <p:cNvPr id="6" name="Freeform 6"/>
            <p:cNvSpPr/>
            <p:nvPr/>
          </p:nvSpPr>
          <p:spPr>
            <a:xfrm>
              <a:off x="0" y="0"/>
              <a:ext cx="90918023" cy="4645584"/>
            </a:xfrm>
            <a:custGeom>
              <a:avLst/>
              <a:gdLst/>
              <a:ahLst/>
              <a:cxnLst/>
              <a:rect l="l" t="t" r="r" b="b"/>
              <a:pathLst>
                <a:path w="90918023" h="4645584">
                  <a:moveTo>
                    <a:pt x="90773238" y="4500804"/>
                  </a:moveTo>
                  <a:lnTo>
                    <a:pt x="90918023" y="4500804"/>
                  </a:lnTo>
                  <a:lnTo>
                    <a:pt x="90918023" y="4645584"/>
                  </a:lnTo>
                  <a:lnTo>
                    <a:pt x="90773238" y="4645584"/>
                  </a:lnTo>
                  <a:lnTo>
                    <a:pt x="90773238" y="4500804"/>
                  </a:lnTo>
                  <a:close/>
                  <a:moveTo>
                    <a:pt x="0" y="144780"/>
                  </a:moveTo>
                  <a:lnTo>
                    <a:pt x="144780" y="144780"/>
                  </a:lnTo>
                  <a:lnTo>
                    <a:pt x="144780" y="4500804"/>
                  </a:lnTo>
                  <a:lnTo>
                    <a:pt x="0" y="4500804"/>
                  </a:lnTo>
                  <a:lnTo>
                    <a:pt x="0" y="144780"/>
                  </a:lnTo>
                  <a:close/>
                  <a:moveTo>
                    <a:pt x="0" y="4500804"/>
                  </a:moveTo>
                  <a:lnTo>
                    <a:pt x="144780" y="4500804"/>
                  </a:lnTo>
                  <a:lnTo>
                    <a:pt x="144780" y="4645584"/>
                  </a:lnTo>
                  <a:lnTo>
                    <a:pt x="0" y="4645584"/>
                  </a:lnTo>
                  <a:lnTo>
                    <a:pt x="0" y="4500804"/>
                  </a:lnTo>
                  <a:close/>
                  <a:moveTo>
                    <a:pt x="90773238" y="144780"/>
                  </a:moveTo>
                  <a:lnTo>
                    <a:pt x="90918023" y="144780"/>
                  </a:lnTo>
                  <a:lnTo>
                    <a:pt x="90918023" y="4500804"/>
                  </a:lnTo>
                  <a:lnTo>
                    <a:pt x="90773238" y="4500804"/>
                  </a:lnTo>
                  <a:lnTo>
                    <a:pt x="90773238" y="144780"/>
                  </a:lnTo>
                  <a:close/>
                  <a:moveTo>
                    <a:pt x="144780" y="4500804"/>
                  </a:moveTo>
                  <a:lnTo>
                    <a:pt x="90773238" y="4500804"/>
                  </a:lnTo>
                  <a:lnTo>
                    <a:pt x="90773238" y="4645584"/>
                  </a:lnTo>
                  <a:lnTo>
                    <a:pt x="144780" y="4645584"/>
                  </a:lnTo>
                  <a:lnTo>
                    <a:pt x="144780" y="4500804"/>
                  </a:lnTo>
                  <a:close/>
                  <a:moveTo>
                    <a:pt x="90773238" y="0"/>
                  </a:moveTo>
                  <a:lnTo>
                    <a:pt x="90918023" y="0"/>
                  </a:lnTo>
                  <a:lnTo>
                    <a:pt x="90918023" y="144780"/>
                  </a:lnTo>
                  <a:lnTo>
                    <a:pt x="90773238" y="144780"/>
                  </a:lnTo>
                  <a:lnTo>
                    <a:pt x="90773238" y="0"/>
                  </a:lnTo>
                  <a:close/>
                  <a:moveTo>
                    <a:pt x="0" y="0"/>
                  </a:moveTo>
                  <a:lnTo>
                    <a:pt x="144780" y="0"/>
                  </a:lnTo>
                  <a:lnTo>
                    <a:pt x="144780" y="144780"/>
                  </a:lnTo>
                  <a:lnTo>
                    <a:pt x="0" y="144780"/>
                  </a:lnTo>
                  <a:lnTo>
                    <a:pt x="0" y="0"/>
                  </a:lnTo>
                  <a:close/>
                  <a:moveTo>
                    <a:pt x="144780" y="0"/>
                  </a:moveTo>
                  <a:lnTo>
                    <a:pt x="90773238" y="0"/>
                  </a:lnTo>
                  <a:lnTo>
                    <a:pt x="90773238" y="144780"/>
                  </a:lnTo>
                  <a:lnTo>
                    <a:pt x="144780" y="144780"/>
                  </a:lnTo>
                  <a:lnTo>
                    <a:pt x="144780" y="0"/>
                  </a:lnTo>
                  <a:close/>
                </a:path>
              </a:pathLst>
            </a:custGeom>
            <a:solidFill>
              <a:srgbClr val="000000"/>
            </a:solidFill>
          </p:spPr>
        </p:sp>
      </p:grpSp>
      <p:grpSp>
        <p:nvGrpSpPr>
          <p:cNvPr id="7" name="Group 7"/>
          <p:cNvGrpSpPr>
            <a:grpSpLocks noChangeAspect="1"/>
          </p:cNvGrpSpPr>
          <p:nvPr/>
        </p:nvGrpSpPr>
        <p:grpSpPr>
          <a:xfrm>
            <a:off x="1219200" y="959306"/>
            <a:ext cx="281202" cy="281202"/>
            <a:chOff x="0" y="0"/>
            <a:chExt cx="495300" cy="495300"/>
          </a:xfrm>
        </p:grpSpPr>
        <p:sp>
          <p:nvSpPr>
            <p:cNvPr id="8" name="Freeform 8"/>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000000"/>
            </a:solidFill>
          </p:spPr>
        </p:sp>
        <p:sp>
          <p:nvSpPr>
            <p:cNvPr id="9" name="Freeform 9"/>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E4B9B7"/>
            </a:solidFill>
          </p:spPr>
        </p:sp>
      </p:grpSp>
      <p:grpSp>
        <p:nvGrpSpPr>
          <p:cNvPr id="10" name="Group 10"/>
          <p:cNvGrpSpPr>
            <a:grpSpLocks noChangeAspect="1"/>
          </p:cNvGrpSpPr>
          <p:nvPr/>
        </p:nvGrpSpPr>
        <p:grpSpPr>
          <a:xfrm>
            <a:off x="1742282" y="959306"/>
            <a:ext cx="281202" cy="281202"/>
            <a:chOff x="0" y="0"/>
            <a:chExt cx="495300" cy="495300"/>
          </a:xfrm>
        </p:grpSpPr>
        <p:sp>
          <p:nvSpPr>
            <p:cNvPr id="11" name="Freeform 11"/>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000000"/>
            </a:solidFill>
          </p:spPr>
        </p:sp>
        <p:sp>
          <p:nvSpPr>
            <p:cNvPr id="12" name="Freeform 12"/>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EAD486"/>
            </a:solidFill>
          </p:spPr>
        </p:sp>
      </p:grpSp>
      <p:grpSp>
        <p:nvGrpSpPr>
          <p:cNvPr id="13" name="Group 13"/>
          <p:cNvGrpSpPr>
            <a:grpSpLocks noChangeAspect="1"/>
          </p:cNvGrpSpPr>
          <p:nvPr/>
        </p:nvGrpSpPr>
        <p:grpSpPr>
          <a:xfrm>
            <a:off x="2265364" y="959306"/>
            <a:ext cx="281202" cy="281202"/>
            <a:chOff x="0" y="0"/>
            <a:chExt cx="495300" cy="495300"/>
          </a:xfrm>
        </p:grpSpPr>
        <p:sp>
          <p:nvSpPr>
            <p:cNvPr id="14" name="Freeform 14"/>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000000"/>
            </a:solidFill>
          </p:spPr>
        </p:sp>
        <p:sp>
          <p:nvSpPr>
            <p:cNvPr id="15" name="Freeform 15"/>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CAE4BA"/>
            </a:solidFill>
          </p:spPr>
        </p:sp>
      </p:grpSp>
      <p:pic>
        <p:nvPicPr>
          <p:cNvPr id="16" name="Picture 1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59710" y="945362"/>
            <a:ext cx="309090" cy="309090"/>
          </a:xfrm>
          <a:prstGeom prst="rect">
            <a:avLst/>
          </a:prstGeom>
        </p:spPr>
      </p:pic>
      <p:sp>
        <p:nvSpPr>
          <p:cNvPr id="17" name="TextBox 17"/>
          <p:cNvSpPr txBox="1"/>
          <p:nvPr/>
        </p:nvSpPr>
        <p:spPr>
          <a:xfrm>
            <a:off x="10351398" y="1772556"/>
            <a:ext cx="6562856" cy="2711450"/>
          </a:xfrm>
          <a:prstGeom prst="rect">
            <a:avLst/>
          </a:prstGeom>
        </p:spPr>
        <p:txBody>
          <a:bodyPr lIns="0" tIns="0" rIns="0" bIns="0" rtlCol="0" anchor="t">
            <a:spAutoFit/>
          </a:bodyPr>
          <a:lstStyle/>
          <a:p>
            <a:pPr>
              <a:lnSpc>
                <a:spcPts val="6999"/>
              </a:lnSpc>
            </a:pPr>
            <a:r>
              <a:rPr lang="en-US" sz="6999">
                <a:solidFill>
                  <a:srgbClr val="000000"/>
                </a:solidFill>
                <a:latin typeface="Courier Prime Bold"/>
              </a:rPr>
              <a:t>Constraints!</a:t>
            </a:r>
          </a:p>
          <a:p>
            <a:pPr>
              <a:lnSpc>
                <a:spcPts val="6999"/>
              </a:lnSpc>
            </a:pPr>
            <a:r>
              <a:rPr lang="en-US" sz="6999">
                <a:solidFill>
                  <a:srgbClr val="000000"/>
                </a:solidFill>
                <a:latin typeface="Courier Prime Bold"/>
              </a:rPr>
              <a:t>  And</a:t>
            </a:r>
          </a:p>
          <a:p>
            <a:pPr marL="0" lvl="0" indent="0">
              <a:lnSpc>
                <a:spcPts val="6999"/>
              </a:lnSpc>
              <a:spcBef>
                <a:spcPct val="0"/>
              </a:spcBef>
            </a:pPr>
            <a:r>
              <a:rPr lang="en-US" sz="6999">
                <a:solidFill>
                  <a:srgbClr val="000000"/>
                </a:solidFill>
                <a:latin typeface="Courier Prime Bold"/>
              </a:rPr>
              <a:t>Solutions</a:t>
            </a:r>
          </a:p>
        </p:txBody>
      </p:sp>
      <p:grpSp>
        <p:nvGrpSpPr>
          <p:cNvPr id="18" name="Group 18"/>
          <p:cNvGrpSpPr/>
          <p:nvPr/>
        </p:nvGrpSpPr>
        <p:grpSpPr>
          <a:xfrm>
            <a:off x="666750" y="2567389"/>
            <a:ext cx="8491538" cy="3427439"/>
            <a:chOff x="0" y="0"/>
            <a:chExt cx="43014338" cy="17361876"/>
          </a:xfrm>
        </p:grpSpPr>
        <p:sp>
          <p:nvSpPr>
            <p:cNvPr id="19" name="Freeform 19"/>
            <p:cNvSpPr/>
            <p:nvPr/>
          </p:nvSpPr>
          <p:spPr>
            <a:xfrm>
              <a:off x="72390" y="72390"/>
              <a:ext cx="42869559" cy="17217096"/>
            </a:xfrm>
            <a:custGeom>
              <a:avLst/>
              <a:gdLst/>
              <a:ahLst/>
              <a:cxnLst/>
              <a:rect l="l" t="t" r="r" b="b"/>
              <a:pathLst>
                <a:path w="42869559" h="17217096">
                  <a:moveTo>
                    <a:pt x="0" y="0"/>
                  </a:moveTo>
                  <a:lnTo>
                    <a:pt x="42869559" y="0"/>
                  </a:lnTo>
                  <a:lnTo>
                    <a:pt x="42869559" y="17217096"/>
                  </a:lnTo>
                  <a:lnTo>
                    <a:pt x="0" y="17217096"/>
                  </a:lnTo>
                  <a:lnTo>
                    <a:pt x="0" y="0"/>
                  </a:lnTo>
                  <a:close/>
                </a:path>
              </a:pathLst>
            </a:custGeom>
            <a:solidFill>
              <a:srgbClr val="EAD486"/>
            </a:solidFill>
          </p:spPr>
        </p:sp>
        <p:sp>
          <p:nvSpPr>
            <p:cNvPr id="20" name="Freeform 20"/>
            <p:cNvSpPr/>
            <p:nvPr/>
          </p:nvSpPr>
          <p:spPr>
            <a:xfrm>
              <a:off x="0" y="0"/>
              <a:ext cx="43014339" cy="17361877"/>
            </a:xfrm>
            <a:custGeom>
              <a:avLst/>
              <a:gdLst/>
              <a:ahLst/>
              <a:cxnLst/>
              <a:rect l="l" t="t" r="r" b="b"/>
              <a:pathLst>
                <a:path w="43014339" h="17361877">
                  <a:moveTo>
                    <a:pt x="42869560" y="17217096"/>
                  </a:moveTo>
                  <a:lnTo>
                    <a:pt x="43014339" y="17217096"/>
                  </a:lnTo>
                  <a:lnTo>
                    <a:pt x="43014339" y="17361877"/>
                  </a:lnTo>
                  <a:lnTo>
                    <a:pt x="42869560" y="17361877"/>
                  </a:lnTo>
                  <a:lnTo>
                    <a:pt x="42869560" y="17217096"/>
                  </a:lnTo>
                  <a:close/>
                  <a:moveTo>
                    <a:pt x="0" y="144780"/>
                  </a:moveTo>
                  <a:lnTo>
                    <a:pt x="144780" y="144780"/>
                  </a:lnTo>
                  <a:lnTo>
                    <a:pt x="144780" y="17217096"/>
                  </a:lnTo>
                  <a:lnTo>
                    <a:pt x="0" y="17217096"/>
                  </a:lnTo>
                  <a:lnTo>
                    <a:pt x="0" y="144780"/>
                  </a:lnTo>
                  <a:close/>
                  <a:moveTo>
                    <a:pt x="0" y="17217096"/>
                  </a:moveTo>
                  <a:lnTo>
                    <a:pt x="144780" y="17217096"/>
                  </a:lnTo>
                  <a:lnTo>
                    <a:pt x="144780" y="17361877"/>
                  </a:lnTo>
                  <a:lnTo>
                    <a:pt x="0" y="17361877"/>
                  </a:lnTo>
                  <a:lnTo>
                    <a:pt x="0" y="17217096"/>
                  </a:lnTo>
                  <a:close/>
                  <a:moveTo>
                    <a:pt x="42869560" y="144780"/>
                  </a:moveTo>
                  <a:lnTo>
                    <a:pt x="43014339" y="144780"/>
                  </a:lnTo>
                  <a:lnTo>
                    <a:pt x="43014339" y="17217096"/>
                  </a:lnTo>
                  <a:lnTo>
                    <a:pt x="42869560" y="17217096"/>
                  </a:lnTo>
                  <a:lnTo>
                    <a:pt x="42869560" y="144780"/>
                  </a:lnTo>
                  <a:close/>
                  <a:moveTo>
                    <a:pt x="144780" y="17217096"/>
                  </a:moveTo>
                  <a:lnTo>
                    <a:pt x="42869560" y="17217096"/>
                  </a:lnTo>
                  <a:lnTo>
                    <a:pt x="42869560" y="17361877"/>
                  </a:lnTo>
                  <a:lnTo>
                    <a:pt x="144780" y="17361877"/>
                  </a:lnTo>
                  <a:lnTo>
                    <a:pt x="144780" y="17217096"/>
                  </a:lnTo>
                  <a:close/>
                  <a:moveTo>
                    <a:pt x="42869560" y="0"/>
                  </a:moveTo>
                  <a:lnTo>
                    <a:pt x="43014339" y="0"/>
                  </a:lnTo>
                  <a:lnTo>
                    <a:pt x="43014339" y="144780"/>
                  </a:lnTo>
                  <a:lnTo>
                    <a:pt x="42869560" y="144780"/>
                  </a:lnTo>
                  <a:lnTo>
                    <a:pt x="42869560" y="0"/>
                  </a:lnTo>
                  <a:close/>
                  <a:moveTo>
                    <a:pt x="0" y="0"/>
                  </a:moveTo>
                  <a:lnTo>
                    <a:pt x="144780" y="0"/>
                  </a:lnTo>
                  <a:lnTo>
                    <a:pt x="144780" y="144780"/>
                  </a:lnTo>
                  <a:lnTo>
                    <a:pt x="0" y="144780"/>
                  </a:lnTo>
                  <a:lnTo>
                    <a:pt x="0" y="0"/>
                  </a:lnTo>
                  <a:close/>
                  <a:moveTo>
                    <a:pt x="144780" y="0"/>
                  </a:moveTo>
                  <a:lnTo>
                    <a:pt x="42869560" y="0"/>
                  </a:lnTo>
                  <a:lnTo>
                    <a:pt x="42869560" y="144780"/>
                  </a:lnTo>
                  <a:lnTo>
                    <a:pt x="144780" y="144780"/>
                  </a:lnTo>
                  <a:lnTo>
                    <a:pt x="144780" y="0"/>
                  </a:lnTo>
                  <a:close/>
                </a:path>
              </a:pathLst>
            </a:custGeom>
            <a:solidFill>
              <a:srgbClr val="000000"/>
            </a:solidFill>
          </p:spPr>
        </p:sp>
      </p:grpSp>
      <p:sp>
        <p:nvSpPr>
          <p:cNvPr id="21" name="TextBox 21"/>
          <p:cNvSpPr txBox="1"/>
          <p:nvPr/>
        </p:nvSpPr>
        <p:spPr>
          <a:xfrm>
            <a:off x="1219200" y="3521981"/>
            <a:ext cx="6436180" cy="1813560"/>
          </a:xfrm>
          <a:prstGeom prst="rect">
            <a:avLst/>
          </a:prstGeom>
        </p:spPr>
        <p:txBody>
          <a:bodyPr lIns="0" tIns="0" rIns="0" bIns="0" rtlCol="0" anchor="t">
            <a:spAutoFit/>
          </a:bodyPr>
          <a:lstStyle/>
          <a:p>
            <a:pPr marL="0" lvl="0" indent="0">
              <a:lnSpc>
                <a:spcPts val="3600"/>
              </a:lnSpc>
            </a:pPr>
            <a:r>
              <a:rPr lang="en-US" sz="2400">
                <a:solidFill>
                  <a:srgbClr val="000000"/>
                </a:solidFill>
                <a:latin typeface="Cartograph Mono"/>
              </a:rPr>
              <a:t>Only one person can pass through the automatic gate at a time, so this may take time if there are a large number of people.</a:t>
            </a:r>
          </a:p>
        </p:txBody>
      </p:sp>
      <p:sp>
        <p:nvSpPr>
          <p:cNvPr id="22" name="AutoShape 22"/>
          <p:cNvSpPr/>
          <p:nvPr/>
        </p:nvSpPr>
        <p:spPr>
          <a:xfrm rot="-5400000">
            <a:off x="5100407" y="5562370"/>
            <a:ext cx="8087186" cy="0"/>
          </a:xfrm>
          <a:prstGeom prst="line">
            <a:avLst/>
          </a:prstGeom>
          <a:ln w="28575" cap="rnd">
            <a:solidFill>
              <a:srgbClr val="000000"/>
            </a:solidFill>
            <a:prstDash val="solid"/>
            <a:headEnd type="none" w="sm" len="sm"/>
            <a:tailEnd type="none" w="sm" len="sm"/>
          </a:ln>
        </p:spPr>
      </p:sp>
      <p:grpSp>
        <p:nvGrpSpPr>
          <p:cNvPr id="23" name="Group 23"/>
          <p:cNvGrpSpPr/>
          <p:nvPr/>
        </p:nvGrpSpPr>
        <p:grpSpPr>
          <a:xfrm>
            <a:off x="16393578" y="4849429"/>
            <a:ext cx="408653" cy="3598801"/>
            <a:chOff x="0" y="0"/>
            <a:chExt cx="2070053" cy="18229918"/>
          </a:xfrm>
        </p:grpSpPr>
        <p:sp>
          <p:nvSpPr>
            <p:cNvPr id="24" name="Freeform 24"/>
            <p:cNvSpPr/>
            <p:nvPr/>
          </p:nvSpPr>
          <p:spPr>
            <a:xfrm>
              <a:off x="72390" y="72390"/>
              <a:ext cx="1925273" cy="18085137"/>
            </a:xfrm>
            <a:custGeom>
              <a:avLst/>
              <a:gdLst/>
              <a:ahLst/>
              <a:cxnLst/>
              <a:rect l="l" t="t" r="r" b="b"/>
              <a:pathLst>
                <a:path w="1925273" h="18085137">
                  <a:moveTo>
                    <a:pt x="0" y="0"/>
                  </a:moveTo>
                  <a:lnTo>
                    <a:pt x="1925273" y="0"/>
                  </a:lnTo>
                  <a:lnTo>
                    <a:pt x="1925273" y="18085137"/>
                  </a:lnTo>
                  <a:lnTo>
                    <a:pt x="0" y="18085137"/>
                  </a:lnTo>
                  <a:lnTo>
                    <a:pt x="0" y="0"/>
                  </a:lnTo>
                  <a:close/>
                </a:path>
              </a:pathLst>
            </a:custGeom>
            <a:solidFill>
              <a:srgbClr val="EAD486"/>
            </a:solidFill>
          </p:spPr>
        </p:sp>
        <p:sp>
          <p:nvSpPr>
            <p:cNvPr id="25" name="Freeform 25"/>
            <p:cNvSpPr/>
            <p:nvPr/>
          </p:nvSpPr>
          <p:spPr>
            <a:xfrm>
              <a:off x="0" y="0"/>
              <a:ext cx="2070053" cy="18229918"/>
            </a:xfrm>
            <a:custGeom>
              <a:avLst/>
              <a:gdLst/>
              <a:ahLst/>
              <a:cxnLst/>
              <a:rect l="l" t="t" r="r" b="b"/>
              <a:pathLst>
                <a:path w="2070053" h="18229918">
                  <a:moveTo>
                    <a:pt x="1925273" y="18085138"/>
                  </a:moveTo>
                  <a:lnTo>
                    <a:pt x="2070053" y="18085138"/>
                  </a:lnTo>
                  <a:lnTo>
                    <a:pt x="2070053" y="18229918"/>
                  </a:lnTo>
                  <a:lnTo>
                    <a:pt x="1925273" y="18229918"/>
                  </a:lnTo>
                  <a:lnTo>
                    <a:pt x="1925273" y="18085138"/>
                  </a:lnTo>
                  <a:close/>
                  <a:moveTo>
                    <a:pt x="0" y="144780"/>
                  </a:moveTo>
                  <a:lnTo>
                    <a:pt x="144780" y="144780"/>
                  </a:lnTo>
                  <a:lnTo>
                    <a:pt x="144780" y="18085138"/>
                  </a:lnTo>
                  <a:lnTo>
                    <a:pt x="0" y="18085138"/>
                  </a:lnTo>
                  <a:lnTo>
                    <a:pt x="0" y="144780"/>
                  </a:lnTo>
                  <a:close/>
                  <a:moveTo>
                    <a:pt x="0" y="18085138"/>
                  </a:moveTo>
                  <a:lnTo>
                    <a:pt x="144780" y="18085138"/>
                  </a:lnTo>
                  <a:lnTo>
                    <a:pt x="144780" y="18229918"/>
                  </a:lnTo>
                  <a:lnTo>
                    <a:pt x="0" y="18229918"/>
                  </a:lnTo>
                  <a:lnTo>
                    <a:pt x="0" y="18085138"/>
                  </a:lnTo>
                  <a:close/>
                  <a:moveTo>
                    <a:pt x="1925273" y="144780"/>
                  </a:moveTo>
                  <a:lnTo>
                    <a:pt x="2070053" y="144780"/>
                  </a:lnTo>
                  <a:lnTo>
                    <a:pt x="2070053" y="18085138"/>
                  </a:lnTo>
                  <a:lnTo>
                    <a:pt x="1925273" y="18085138"/>
                  </a:lnTo>
                  <a:lnTo>
                    <a:pt x="1925273" y="144780"/>
                  </a:lnTo>
                  <a:close/>
                  <a:moveTo>
                    <a:pt x="144780" y="18085138"/>
                  </a:moveTo>
                  <a:lnTo>
                    <a:pt x="1925274" y="18085138"/>
                  </a:lnTo>
                  <a:lnTo>
                    <a:pt x="1925274" y="18229918"/>
                  </a:lnTo>
                  <a:lnTo>
                    <a:pt x="144780" y="18229918"/>
                  </a:lnTo>
                  <a:lnTo>
                    <a:pt x="144780" y="18085138"/>
                  </a:lnTo>
                  <a:close/>
                  <a:moveTo>
                    <a:pt x="1925273" y="0"/>
                  </a:moveTo>
                  <a:lnTo>
                    <a:pt x="2070053" y="0"/>
                  </a:lnTo>
                  <a:lnTo>
                    <a:pt x="2070053" y="144780"/>
                  </a:lnTo>
                  <a:lnTo>
                    <a:pt x="1925273" y="144780"/>
                  </a:lnTo>
                  <a:lnTo>
                    <a:pt x="1925273" y="0"/>
                  </a:lnTo>
                  <a:close/>
                  <a:moveTo>
                    <a:pt x="0" y="0"/>
                  </a:moveTo>
                  <a:lnTo>
                    <a:pt x="144780" y="0"/>
                  </a:lnTo>
                  <a:lnTo>
                    <a:pt x="144780" y="144780"/>
                  </a:lnTo>
                  <a:lnTo>
                    <a:pt x="0" y="144780"/>
                  </a:lnTo>
                  <a:lnTo>
                    <a:pt x="0" y="0"/>
                  </a:lnTo>
                  <a:close/>
                  <a:moveTo>
                    <a:pt x="144780" y="0"/>
                  </a:moveTo>
                  <a:lnTo>
                    <a:pt x="1925274" y="0"/>
                  </a:lnTo>
                  <a:lnTo>
                    <a:pt x="1925274" y="144780"/>
                  </a:lnTo>
                  <a:lnTo>
                    <a:pt x="144780" y="144780"/>
                  </a:lnTo>
                  <a:lnTo>
                    <a:pt x="144780" y="0"/>
                  </a:lnTo>
                  <a:close/>
                </a:path>
              </a:pathLst>
            </a:custGeom>
            <a:solidFill>
              <a:srgbClr val="000000"/>
            </a:solidFill>
          </p:spPr>
        </p:sp>
      </p:grpSp>
      <p:grpSp>
        <p:nvGrpSpPr>
          <p:cNvPr id="26" name="Group 26"/>
          <p:cNvGrpSpPr/>
          <p:nvPr/>
        </p:nvGrpSpPr>
        <p:grpSpPr>
          <a:xfrm>
            <a:off x="16393578" y="7961909"/>
            <a:ext cx="408653" cy="1087625"/>
            <a:chOff x="0" y="0"/>
            <a:chExt cx="2070053" cy="5509425"/>
          </a:xfrm>
        </p:grpSpPr>
        <p:sp>
          <p:nvSpPr>
            <p:cNvPr id="27" name="Freeform 27"/>
            <p:cNvSpPr/>
            <p:nvPr/>
          </p:nvSpPr>
          <p:spPr>
            <a:xfrm>
              <a:off x="72390" y="72390"/>
              <a:ext cx="1925273" cy="5364645"/>
            </a:xfrm>
            <a:custGeom>
              <a:avLst/>
              <a:gdLst/>
              <a:ahLst/>
              <a:cxnLst/>
              <a:rect l="l" t="t" r="r" b="b"/>
              <a:pathLst>
                <a:path w="1925273" h="5364645">
                  <a:moveTo>
                    <a:pt x="0" y="0"/>
                  </a:moveTo>
                  <a:lnTo>
                    <a:pt x="1925273" y="0"/>
                  </a:lnTo>
                  <a:lnTo>
                    <a:pt x="1925273" y="5364645"/>
                  </a:lnTo>
                  <a:lnTo>
                    <a:pt x="0" y="5364645"/>
                  </a:lnTo>
                  <a:lnTo>
                    <a:pt x="0" y="0"/>
                  </a:lnTo>
                  <a:close/>
                </a:path>
              </a:pathLst>
            </a:custGeom>
            <a:solidFill>
              <a:srgbClr val="FFEBE3"/>
            </a:solidFill>
          </p:spPr>
        </p:sp>
        <p:sp>
          <p:nvSpPr>
            <p:cNvPr id="28" name="Freeform 28"/>
            <p:cNvSpPr/>
            <p:nvPr/>
          </p:nvSpPr>
          <p:spPr>
            <a:xfrm>
              <a:off x="0" y="0"/>
              <a:ext cx="2070053" cy="5509425"/>
            </a:xfrm>
            <a:custGeom>
              <a:avLst/>
              <a:gdLst/>
              <a:ahLst/>
              <a:cxnLst/>
              <a:rect l="l" t="t" r="r" b="b"/>
              <a:pathLst>
                <a:path w="2070053" h="5509425">
                  <a:moveTo>
                    <a:pt x="1925273" y="5364645"/>
                  </a:moveTo>
                  <a:lnTo>
                    <a:pt x="2070053" y="5364645"/>
                  </a:lnTo>
                  <a:lnTo>
                    <a:pt x="2070053" y="5509425"/>
                  </a:lnTo>
                  <a:lnTo>
                    <a:pt x="1925273" y="5509425"/>
                  </a:lnTo>
                  <a:lnTo>
                    <a:pt x="1925273" y="5364645"/>
                  </a:lnTo>
                  <a:close/>
                  <a:moveTo>
                    <a:pt x="0" y="144780"/>
                  </a:moveTo>
                  <a:lnTo>
                    <a:pt x="144780" y="144780"/>
                  </a:lnTo>
                  <a:lnTo>
                    <a:pt x="144780" y="5364645"/>
                  </a:lnTo>
                  <a:lnTo>
                    <a:pt x="0" y="5364645"/>
                  </a:lnTo>
                  <a:lnTo>
                    <a:pt x="0" y="144780"/>
                  </a:lnTo>
                  <a:close/>
                  <a:moveTo>
                    <a:pt x="0" y="5364645"/>
                  </a:moveTo>
                  <a:lnTo>
                    <a:pt x="144780" y="5364645"/>
                  </a:lnTo>
                  <a:lnTo>
                    <a:pt x="144780" y="5509425"/>
                  </a:lnTo>
                  <a:lnTo>
                    <a:pt x="0" y="5509425"/>
                  </a:lnTo>
                  <a:lnTo>
                    <a:pt x="0" y="5364645"/>
                  </a:lnTo>
                  <a:close/>
                  <a:moveTo>
                    <a:pt x="1925273" y="144780"/>
                  </a:moveTo>
                  <a:lnTo>
                    <a:pt x="2070053" y="144780"/>
                  </a:lnTo>
                  <a:lnTo>
                    <a:pt x="2070053" y="5364645"/>
                  </a:lnTo>
                  <a:lnTo>
                    <a:pt x="1925273" y="5364645"/>
                  </a:lnTo>
                  <a:lnTo>
                    <a:pt x="1925273" y="144780"/>
                  </a:lnTo>
                  <a:close/>
                  <a:moveTo>
                    <a:pt x="144780" y="5364645"/>
                  </a:moveTo>
                  <a:lnTo>
                    <a:pt x="1925274" y="5364645"/>
                  </a:lnTo>
                  <a:lnTo>
                    <a:pt x="1925274" y="5509425"/>
                  </a:lnTo>
                  <a:lnTo>
                    <a:pt x="144780" y="5509425"/>
                  </a:lnTo>
                  <a:lnTo>
                    <a:pt x="144780" y="5364645"/>
                  </a:lnTo>
                  <a:close/>
                  <a:moveTo>
                    <a:pt x="1925273" y="0"/>
                  </a:moveTo>
                  <a:lnTo>
                    <a:pt x="2070053" y="0"/>
                  </a:lnTo>
                  <a:lnTo>
                    <a:pt x="2070053" y="144780"/>
                  </a:lnTo>
                  <a:lnTo>
                    <a:pt x="1925273" y="144780"/>
                  </a:lnTo>
                  <a:lnTo>
                    <a:pt x="1925273" y="0"/>
                  </a:lnTo>
                  <a:close/>
                  <a:moveTo>
                    <a:pt x="0" y="0"/>
                  </a:moveTo>
                  <a:lnTo>
                    <a:pt x="144780" y="0"/>
                  </a:lnTo>
                  <a:lnTo>
                    <a:pt x="144780" y="144780"/>
                  </a:lnTo>
                  <a:lnTo>
                    <a:pt x="0" y="144780"/>
                  </a:lnTo>
                  <a:lnTo>
                    <a:pt x="0" y="0"/>
                  </a:lnTo>
                  <a:close/>
                  <a:moveTo>
                    <a:pt x="144780" y="0"/>
                  </a:moveTo>
                  <a:lnTo>
                    <a:pt x="1925274" y="0"/>
                  </a:lnTo>
                  <a:lnTo>
                    <a:pt x="1925274" y="144780"/>
                  </a:lnTo>
                  <a:lnTo>
                    <a:pt x="144780" y="144780"/>
                  </a:lnTo>
                  <a:lnTo>
                    <a:pt x="144780" y="0"/>
                  </a:lnTo>
                  <a:close/>
                </a:path>
              </a:pathLst>
            </a:custGeom>
            <a:solidFill>
              <a:srgbClr val="000000"/>
            </a:solidFill>
          </p:spPr>
        </p:sp>
      </p:grpSp>
      <p:pic>
        <p:nvPicPr>
          <p:cNvPr id="29" name="Picture 2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6520597" y="8091244"/>
            <a:ext cx="179101" cy="268819"/>
          </a:xfrm>
          <a:prstGeom prst="rect">
            <a:avLst/>
          </a:prstGeom>
        </p:spPr>
      </p:pic>
      <p:pic>
        <p:nvPicPr>
          <p:cNvPr id="30" name="Picture 3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flipH="1">
            <a:off x="16520597" y="8651381"/>
            <a:ext cx="179101" cy="268819"/>
          </a:xfrm>
          <a:prstGeom prst="rect">
            <a:avLst/>
          </a:prstGeom>
        </p:spPr>
      </p:pic>
      <p:sp>
        <p:nvSpPr>
          <p:cNvPr id="31" name="AutoShape 31"/>
          <p:cNvSpPr/>
          <p:nvPr/>
        </p:nvSpPr>
        <p:spPr>
          <a:xfrm>
            <a:off x="16418065" y="8489397"/>
            <a:ext cx="355600" cy="0"/>
          </a:xfrm>
          <a:prstGeom prst="line">
            <a:avLst/>
          </a:prstGeom>
          <a:ln w="28575" cap="flat">
            <a:solidFill>
              <a:srgbClr val="000000"/>
            </a:solidFill>
            <a:prstDash val="solid"/>
            <a:headEnd type="none" w="sm" len="sm"/>
            <a:tailEnd type="none" w="sm" len="sm"/>
          </a:ln>
        </p:spPr>
      </p:sp>
      <p:grpSp>
        <p:nvGrpSpPr>
          <p:cNvPr id="32" name="Group 32"/>
          <p:cNvGrpSpPr/>
          <p:nvPr/>
        </p:nvGrpSpPr>
        <p:grpSpPr>
          <a:xfrm>
            <a:off x="9905173" y="4582316"/>
            <a:ext cx="6897058" cy="522382"/>
            <a:chOff x="0" y="0"/>
            <a:chExt cx="34937417" cy="2646154"/>
          </a:xfrm>
        </p:grpSpPr>
        <p:sp>
          <p:nvSpPr>
            <p:cNvPr id="33" name="Freeform 33"/>
            <p:cNvSpPr/>
            <p:nvPr/>
          </p:nvSpPr>
          <p:spPr>
            <a:xfrm>
              <a:off x="72390" y="72390"/>
              <a:ext cx="34792635" cy="2501374"/>
            </a:xfrm>
            <a:custGeom>
              <a:avLst/>
              <a:gdLst/>
              <a:ahLst/>
              <a:cxnLst/>
              <a:rect l="l" t="t" r="r" b="b"/>
              <a:pathLst>
                <a:path w="34792635" h="2501374">
                  <a:moveTo>
                    <a:pt x="0" y="0"/>
                  </a:moveTo>
                  <a:lnTo>
                    <a:pt x="34792635" y="0"/>
                  </a:lnTo>
                  <a:lnTo>
                    <a:pt x="34792635" y="2501374"/>
                  </a:lnTo>
                  <a:lnTo>
                    <a:pt x="0" y="2501374"/>
                  </a:lnTo>
                  <a:lnTo>
                    <a:pt x="0" y="0"/>
                  </a:lnTo>
                  <a:close/>
                </a:path>
              </a:pathLst>
            </a:custGeom>
            <a:solidFill>
              <a:srgbClr val="CAE4BA"/>
            </a:solidFill>
          </p:spPr>
        </p:sp>
        <p:sp>
          <p:nvSpPr>
            <p:cNvPr id="34" name="Freeform 34"/>
            <p:cNvSpPr/>
            <p:nvPr/>
          </p:nvSpPr>
          <p:spPr>
            <a:xfrm>
              <a:off x="0" y="0"/>
              <a:ext cx="34937418" cy="2646154"/>
            </a:xfrm>
            <a:custGeom>
              <a:avLst/>
              <a:gdLst/>
              <a:ahLst/>
              <a:cxnLst/>
              <a:rect l="l" t="t" r="r" b="b"/>
              <a:pathLst>
                <a:path w="34937418" h="2646154">
                  <a:moveTo>
                    <a:pt x="34792636" y="2501374"/>
                  </a:moveTo>
                  <a:lnTo>
                    <a:pt x="34937418" y="2501374"/>
                  </a:lnTo>
                  <a:lnTo>
                    <a:pt x="34937418" y="2646154"/>
                  </a:lnTo>
                  <a:lnTo>
                    <a:pt x="34792636" y="2646154"/>
                  </a:lnTo>
                  <a:lnTo>
                    <a:pt x="34792636" y="2501374"/>
                  </a:lnTo>
                  <a:close/>
                  <a:moveTo>
                    <a:pt x="0" y="144780"/>
                  </a:moveTo>
                  <a:lnTo>
                    <a:pt x="144780" y="144780"/>
                  </a:lnTo>
                  <a:lnTo>
                    <a:pt x="144780" y="2501374"/>
                  </a:lnTo>
                  <a:lnTo>
                    <a:pt x="0" y="2501374"/>
                  </a:lnTo>
                  <a:lnTo>
                    <a:pt x="0" y="144780"/>
                  </a:lnTo>
                  <a:close/>
                  <a:moveTo>
                    <a:pt x="0" y="2501374"/>
                  </a:moveTo>
                  <a:lnTo>
                    <a:pt x="144780" y="2501374"/>
                  </a:lnTo>
                  <a:lnTo>
                    <a:pt x="144780" y="2646154"/>
                  </a:lnTo>
                  <a:lnTo>
                    <a:pt x="0" y="2646154"/>
                  </a:lnTo>
                  <a:lnTo>
                    <a:pt x="0" y="2501374"/>
                  </a:lnTo>
                  <a:close/>
                  <a:moveTo>
                    <a:pt x="34792636" y="144780"/>
                  </a:moveTo>
                  <a:lnTo>
                    <a:pt x="34937418" y="144780"/>
                  </a:lnTo>
                  <a:lnTo>
                    <a:pt x="34937418" y="2501374"/>
                  </a:lnTo>
                  <a:lnTo>
                    <a:pt x="34792636" y="2501374"/>
                  </a:lnTo>
                  <a:lnTo>
                    <a:pt x="34792636" y="144780"/>
                  </a:lnTo>
                  <a:close/>
                  <a:moveTo>
                    <a:pt x="144780" y="2501374"/>
                  </a:moveTo>
                  <a:lnTo>
                    <a:pt x="34792636" y="2501374"/>
                  </a:lnTo>
                  <a:lnTo>
                    <a:pt x="34792636" y="2646154"/>
                  </a:lnTo>
                  <a:lnTo>
                    <a:pt x="144780" y="2646154"/>
                  </a:lnTo>
                  <a:lnTo>
                    <a:pt x="144780" y="2501374"/>
                  </a:lnTo>
                  <a:close/>
                  <a:moveTo>
                    <a:pt x="34792636" y="0"/>
                  </a:moveTo>
                  <a:lnTo>
                    <a:pt x="34937418" y="0"/>
                  </a:lnTo>
                  <a:lnTo>
                    <a:pt x="34937418" y="144780"/>
                  </a:lnTo>
                  <a:lnTo>
                    <a:pt x="34792636" y="144780"/>
                  </a:lnTo>
                  <a:lnTo>
                    <a:pt x="34792636" y="0"/>
                  </a:lnTo>
                  <a:close/>
                  <a:moveTo>
                    <a:pt x="0" y="0"/>
                  </a:moveTo>
                  <a:lnTo>
                    <a:pt x="144780" y="0"/>
                  </a:lnTo>
                  <a:lnTo>
                    <a:pt x="144780" y="144780"/>
                  </a:lnTo>
                  <a:lnTo>
                    <a:pt x="0" y="144780"/>
                  </a:lnTo>
                  <a:lnTo>
                    <a:pt x="0" y="0"/>
                  </a:lnTo>
                  <a:close/>
                  <a:moveTo>
                    <a:pt x="144780" y="0"/>
                  </a:moveTo>
                  <a:lnTo>
                    <a:pt x="34792636" y="0"/>
                  </a:lnTo>
                  <a:lnTo>
                    <a:pt x="34792636" y="144780"/>
                  </a:lnTo>
                  <a:lnTo>
                    <a:pt x="144780" y="144780"/>
                  </a:lnTo>
                  <a:lnTo>
                    <a:pt x="144780" y="0"/>
                  </a:lnTo>
                  <a:close/>
                </a:path>
              </a:pathLst>
            </a:custGeom>
            <a:solidFill>
              <a:srgbClr val="000000"/>
            </a:solidFill>
          </p:spPr>
        </p:sp>
      </p:grpSp>
      <p:pic>
        <p:nvPicPr>
          <p:cNvPr id="35" name="Picture 3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418065" y="4721341"/>
            <a:ext cx="244332" cy="244332"/>
          </a:xfrm>
          <a:prstGeom prst="rect">
            <a:avLst/>
          </a:prstGeom>
        </p:spPr>
      </p:pic>
      <p:grpSp>
        <p:nvGrpSpPr>
          <p:cNvPr id="36" name="Group 36"/>
          <p:cNvGrpSpPr/>
          <p:nvPr/>
        </p:nvGrpSpPr>
        <p:grpSpPr>
          <a:xfrm>
            <a:off x="9934651" y="5104698"/>
            <a:ext cx="6458927" cy="3916261"/>
            <a:chOff x="0" y="0"/>
            <a:chExt cx="8611902" cy="5221682"/>
          </a:xfrm>
        </p:grpSpPr>
        <p:pic>
          <p:nvPicPr>
            <p:cNvPr id="37" name="Picture 37"/>
            <p:cNvPicPr>
              <a:picLocks noChangeAspect="1"/>
            </p:cNvPicPr>
            <p:nvPr/>
          </p:nvPicPr>
          <p:blipFill>
            <a:blip r:embed="rId6"/>
            <a:srcRect t="4496" b="4496"/>
            <a:stretch>
              <a:fillRect/>
            </a:stretch>
          </p:blipFill>
          <p:spPr>
            <a:xfrm>
              <a:off x="0" y="0"/>
              <a:ext cx="8611902" cy="5221682"/>
            </a:xfrm>
            <a:prstGeom prst="rect">
              <a:avLst/>
            </a:prstGeom>
          </p:spPr>
        </p:pic>
      </p:grpSp>
      <p:sp>
        <p:nvSpPr>
          <p:cNvPr id="38" name="AutoShape 38"/>
          <p:cNvSpPr/>
          <p:nvPr/>
        </p:nvSpPr>
        <p:spPr>
          <a:xfrm rot="-5400000">
            <a:off x="7947042" y="7062829"/>
            <a:ext cx="3944836" cy="0"/>
          </a:xfrm>
          <a:prstGeom prst="line">
            <a:avLst/>
          </a:prstGeom>
          <a:ln w="28575" cap="rnd">
            <a:solidFill>
              <a:srgbClr val="000000"/>
            </a:solidFill>
            <a:prstDash val="solid"/>
            <a:headEnd type="none" w="sm" len="sm"/>
            <a:tailEnd type="none" w="sm" len="sm"/>
          </a:ln>
        </p:spPr>
      </p:sp>
      <p:sp>
        <p:nvSpPr>
          <p:cNvPr id="39" name="AutoShape 39"/>
          <p:cNvSpPr/>
          <p:nvPr/>
        </p:nvSpPr>
        <p:spPr>
          <a:xfrm rot="-10800000">
            <a:off x="9934651" y="9020959"/>
            <a:ext cx="6458927" cy="0"/>
          </a:xfrm>
          <a:prstGeom prst="line">
            <a:avLst/>
          </a:prstGeom>
          <a:ln w="28575" cap="rnd">
            <a:solidFill>
              <a:srgbClr val="000000"/>
            </a:solidFill>
            <a:prstDash val="solid"/>
            <a:headEnd type="none" w="sm" len="sm"/>
            <a:tailEnd type="none" w="sm" len="sm"/>
          </a:ln>
        </p:spPr>
      </p:sp>
      <p:sp>
        <p:nvSpPr>
          <p:cNvPr id="40" name="TextBox 40"/>
          <p:cNvSpPr txBox="1"/>
          <p:nvPr/>
        </p:nvSpPr>
        <p:spPr>
          <a:xfrm>
            <a:off x="1219200" y="7435999"/>
            <a:ext cx="6436180" cy="1356360"/>
          </a:xfrm>
          <a:prstGeom prst="rect">
            <a:avLst/>
          </a:prstGeom>
        </p:spPr>
        <p:txBody>
          <a:bodyPr lIns="0" tIns="0" rIns="0" bIns="0" rtlCol="0" anchor="t">
            <a:spAutoFit/>
          </a:bodyPr>
          <a:lstStyle/>
          <a:p>
            <a:pPr marL="0" lvl="0" indent="0">
              <a:lnSpc>
                <a:spcPts val="3600"/>
              </a:lnSpc>
            </a:pPr>
            <a:r>
              <a:rPr lang="en-US" sz="2400">
                <a:solidFill>
                  <a:srgbClr val="000000"/>
                </a:solidFill>
                <a:latin typeface="Cartograph Mono"/>
              </a:rPr>
              <a:t>We can solve this problem by increasing the number of gates and response time of the system.</a:t>
            </a:r>
          </a:p>
        </p:txBody>
      </p:sp>
      <p:sp>
        <p:nvSpPr>
          <p:cNvPr id="41" name="TextBox 41"/>
          <p:cNvSpPr txBox="1"/>
          <p:nvPr/>
        </p:nvSpPr>
        <p:spPr>
          <a:xfrm>
            <a:off x="1500402" y="2984890"/>
            <a:ext cx="4254344" cy="613290"/>
          </a:xfrm>
          <a:prstGeom prst="rect">
            <a:avLst/>
          </a:prstGeom>
        </p:spPr>
        <p:txBody>
          <a:bodyPr lIns="0" tIns="0" rIns="0" bIns="0" rtlCol="0" anchor="t">
            <a:spAutoFit/>
          </a:bodyPr>
          <a:lstStyle/>
          <a:p>
            <a:pPr marL="0" lvl="0" indent="0">
              <a:lnSpc>
                <a:spcPts val="4537"/>
              </a:lnSpc>
              <a:spcBef>
                <a:spcPct val="0"/>
              </a:spcBef>
            </a:pPr>
            <a:r>
              <a:rPr lang="en-US" sz="4537">
                <a:solidFill>
                  <a:srgbClr val="000000"/>
                </a:solidFill>
                <a:latin typeface="Courier Prime Bold"/>
              </a:rPr>
              <a:t>Constraints!</a:t>
            </a:r>
          </a:p>
        </p:txBody>
      </p:sp>
      <p:sp>
        <p:nvSpPr>
          <p:cNvPr id="42" name="TextBox 42"/>
          <p:cNvSpPr txBox="1"/>
          <p:nvPr/>
        </p:nvSpPr>
        <p:spPr>
          <a:xfrm>
            <a:off x="1219200" y="6794284"/>
            <a:ext cx="4254344" cy="613290"/>
          </a:xfrm>
          <a:prstGeom prst="rect">
            <a:avLst/>
          </a:prstGeom>
        </p:spPr>
        <p:txBody>
          <a:bodyPr lIns="0" tIns="0" rIns="0" bIns="0" rtlCol="0" anchor="t">
            <a:spAutoFit/>
          </a:bodyPr>
          <a:lstStyle/>
          <a:p>
            <a:pPr marL="0" lvl="0" indent="0">
              <a:lnSpc>
                <a:spcPts val="4537"/>
              </a:lnSpc>
              <a:spcBef>
                <a:spcPct val="0"/>
              </a:spcBef>
            </a:pPr>
            <a:r>
              <a:rPr lang="en-US" sz="4537">
                <a:solidFill>
                  <a:srgbClr val="000000"/>
                </a:solidFill>
                <a:latin typeface="Courier Prime Bold"/>
              </a:rPr>
              <a:t>Solution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2F2"/>
        </a:solidFill>
        <a:effectLst/>
      </p:bgPr>
    </p:bg>
    <p:spTree>
      <p:nvGrpSpPr>
        <p:cNvPr id="1" name=""/>
        <p:cNvGrpSpPr/>
        <p:nvPr/>
      </p:nvGrpSpPr>
      <p:grpSpPr>
        <a:xfrm>
          <a:off x="0" y="0"/>
          <a:ext cx="0" cy="0"/>
          <a:chOff x="0" y="0"/>
          <a:chExt cx="0" cy="0"/>
        </a:xfrm>
      </p:grpSpPr>
      <p:grpSp>
        <p:nvGrpSpPr>
          <p:cNvPr id="2" name="Group 2"/>
          <p:cNvGrpSpPr/>
          <p:nvPr/>
        </p:nvGrpSpPr>
        <p:grpSpPr>
          <a:xfrm>
            <a:off x="666750" y="1472354"/>
            <a:ext cx="16954500" cy="8147896"/>
            <a:chOff x="0" y="0"/>
            <a:chExt cx="32818334" cy="15771645"/>
          </a:xfrm>
        </p:grpSpPr>
        <p:sp>
          <p:nvSpPr>
            <p:cNvPr id="3" name="Freeform 3"/>
            <p:cNvSpPr/>
            <p:nvPr/>
          </p:nvSpPr>
          <p:spPr>
            <a:xfrm>
              <a:off x="0" y="0"/>
              <a:ext cx="32818335" cy="15771645"/>
            </a:xfrm>
            <a:custGeom>
              <a:avLst/>
              <a:gdLst/>
              <a:ahLst/>
              <a:cxnLst/>
              <a:rect l="l" t="t" r="r" b="b"/>
              <a:pathLst>
                <a:path w="32818335" h="15771645">
                  <a:moveTo>
                    <a:pt x="0" y="0"/>
                  </a:moveTo>
                  <a:lnTo>
                    <a:pt x="0" y="15771645"/>
                  </a:lnTo>
                  <a:lnTo>
                    <a:pt x="32818335" y="15771645"/>
                  </a:lnTo>
                  <a:lnTo>
                    <a:pt x="32818335" y="0"/>
                  </a:lnTo>
                  <a:lnTo>
                    <a:pt x="0" y="0"/>
                  </a:lnTo>
                  <a:close/>
                  <a:moveTo>
                    <a:pt x="32757374" y="15710684"/>
                  </a:moveTo>
                  <a:lnTo>
                    <a:pt x="59690" y="15710684"/>
                  </a:lnTo>
                  <a:lnTo>
                    <a:pt x="59690" y="59690"/>
                  </a:lnTo>
                  <a:lnTo>
                    <a:pt x="32757374" y="59690"/>
                  </a:lnTo>
                  <a:lnTo>
                    <a:pt x="32757374" y="15710684"/>
                  </a:lnTo>
                  <a:close/>
                </a:path>
              </a:pathLst>
            </a:custGeom>
            <a:solidFill>
              <a:srgbClr val="000000"/>
            </a:solidFill>
          </p:spPr>
        </p:sp>
      </p:grpSp>
      <p:grpSp>
        <p:nvGrpSpPr>
          <p:cNvPr id="4" name="Group 4"/>
          <p:cNvGrpSpPr/>
          <p:nvPr/>
        </p:nvGrpSpPr>
        <p:grpSpPr>
          <a:xfrm>
            <a:off x="666750" y="666750"/>
            <a:ext cx="16954500" cy="866314"/>
            <a:chOff x="0" y="0"/>
            <a:chExt cx="90918020" cy="4645584"/>
          </a:xfrm>
        </p:grpSpPr>
        <p:sp>
          <p:nvSpPr>
            <p:cNvPr id="5" name="Freeform 5"/>
            <p:cNvSpPr/>
            <p:nvPr/>
          </p:nvSpPr>
          <p:spPr>
            <a:xfrm>
              <a:off x="72390" y="72390"/>
              <a:ext cx="90773240" cy="4500804"/>
            </a:xfrm>
            <a:custGeom>
              <a:avLst/>
              <a:gdLst/>
              <a:ahLst/>
              <a:cxnLst/>
              <a:rect l="l" t="t" r="r" b="b"/>
              <a:pathLst>
                <a:path w="90773240" h="4500804">
                  <a:moveTo>
                    <a:pt x="0" y="0"/>
                  </a:moveTo>
                  <a:lnTo>
                    <a:pt x="90773240" y="0"/>
                  </a:lnTo>
                  <a:lnTo>
                    <a:pt x="90773240" y="4500804"/>
                  </a:lnTo>
                  <a:lnTo>
                    <a:pt x="0" y="4500804"/>
                  </a:lnTo>
                  <a:lnTo>
                    <a:pt x="0" y="0"/>
                  </a:lnTo>
                  <a:close/>
                </a:path>
              </a:pathLst>
            </a:custGeom>
            <a:solidFill>
              <a:srgbClr val="9DCED8"/>
            </a:solidFill>
          </p:spPr>
        </p:sp>
        <p:sp>
          <p:nvSpPr>
            <p:cNvPr id="6" name="Freeform 6"/>
            <p:cNvSpPr/>
            <p:nvPr/>
          </p:nvSpPr>
          <p:spPr>
            <a:xfrm>
              <a:off x="0" y="0"/>
              <a:ext cx="90918023" cy="4645584"/>
            </a:xfrm>
            <a:custGeom>
              <a:avLst/>
              <a:gdLst/>
              <a:ahLst/>
              <a:cxnLst/>
              <a:rect l="l" t="t" r="r" b="b"/>
              <a:pathLst>
                <a:path w="90918023" h="4645584">
                  <a:moveTo>
                    <a:pt x="90773238" y="4500804"/>
                  </a:moveTo>
                  <a:lnTo>
                    <a:pt x="90918023" y="4500804"/>
                  </a:lnTo>
                  <a:lnTo>
                    <a:pt x="90918023" y="4645584"/>
                  </a:lnTo>
                  <a:lnTo>
                    <a:pt x="90773238" y="4645584"/>
                  </a:lnTo>
                  <a:lnTo>
                    <a:pt x="90773238" y="4500804"/>
                  </a:lnTo>
                  <a:close/>
                  <a:moveTo>
                    <a:pt x="0" y="144780"/>
                  </a:moveTo>
                  <a:lnTo>
                    <a:pt x="144780" y="144780"/>
                  </a:lnTo>
                  <a:lnTo>
                    <a:pt x="144780" y="4500804"/>
                  </a:lnTo>
                  <a:lnTo>
                    <a:pt x="0" y="4500804"/>
                  </a:lnTo>
                  <a:lnTo>
                    <a:pt x="0" y="144780"/>
                  </a:lnTo>
                  <a:close/>
                  <a:moveTo>
                    <a:pt x="0" y="4500804"/>
                  </a:moveTo>
                  <a:lnTo>
                    <a:pt x="144780" y="4500804"/>
                  </a:lnTo>
                  <a:lnTo>
                    <a:pt x="144780" y="4645584"/>
                  </a:lnTo>
                  <a:lnTo>
                    <a:pt x="0" y="4645584"/>
                  </a:lnTo>
                  <a:lnTo>
                    <a:pt x="0" y="4500804"/>
                  </a:lnTo>
                  <a:close/>
                  <a:moveTo>
                    <a:pt x="90773238" y="144780"/>
                  </a:moveTo>
                  <a:lnTo>
                    <a:pt x="90918023" y="144780"/>
                  </a:lnTo>
                  <a:lnTo>
                    <a:pt x="90918023" y="4500804"/>
                  </a:lnTo>
                  <a:lnTo>
                    <a:pt x="90773238" y="4500804"/>
                  </a:lnTo>
                  <a:lnTo>
                    <a:pt x="90773238" y="144780"/>
                  </a:lnTo>
                  <a:close/>
                  <a:moveTo>
                    <a:pt x="144780" y="4500804"/>
                  </a:moveTo>
                  <a:lnTo>
                    <a:pt x="90773238" y="4500804"/>
                  </a:lnTo>
                  <a:lnTo>
                    <a:pt x="90773238" y="4645584"/>
                  </a:lnTo>
                  <a:lnTo>
                    <a:pt x="144780" y="4645584"/>
                  </a:lnTo>
                  <a:lnTo>
                    <a:pt x="144780" y="4500804"/>
                  </a:lnTo>
                  <a:close/>
                  <a:moveTo>
                    <a:pt x="90773238" y="0"/>
                  </a:moveTo>
                  <a:lnTo>
                    <a:pt x="90918023" y="0"/>
                  </a:lnTo>
                  <a:lnTo>
                    <a:pt x="90918023" y="144780"/>
                  </a:lnTo>
                  <a:lnTo>
                    <a:pt x="90773238" y="144780"/>
                  </a:lnTo>
                  <a:lnTo>
                    <a:pt x="90773238" y="0"/>
                  </a:lnTo>
                  <a:close/>
                  <a:moveTo>
                    <a:pt x="0" y="0"/>
                  </a:moveTo>
                  <a:lnTo>
                    <a:pt x="144780" y="0"/>
                  </a:lnTo>
                  <a:lnTo>
                    <a:pt x="144780" y="144780"/>
                  </a:lnTo>
                  <a:lnTo>
                    <a:pt x="0" y="144780"/>
                  </a:lnTo>
                  <a:lnTo>
                    <a:pt x="0" y="0"/>
                  </a:lnTo>
                  <a:close/>
                  <a:moveTo>
                    <a:pt x="144780" y="0"/>
                  </a:moveTo>
                  <a:lnTo>
                    <a:pt x="90773238" y="0"/>
                  </a:lnTo>
                  <a:lnTo>
                    <a:pt x="90773238" y="144780"/>
                  </a:lnTo>
                  <a:lnTo>
                    <a:pt x="144780" y="144780"/>
                  </a:lnTo>
                  <a:lnTo>
                    <a:pt x="144780" y="0"/>
                  </a:lnTo>
                  <a:close/>
                </a:path>
              </a:pathLst>
            </a:custGeom>
            <a:solidFill>
              <a:srgbClr val="000000"/>
            </a:solidFill>
          </p:spPr>
        </p:sp>
      </p:grpSp>
      <p:grpSp>
        <p:nvGrpSpPr>
          <p:cNvPr id="7" name="Group 7"/>
          <p:cNvGrpSpPr>
            <a:grpSpLocks noChangeAspect="1"/>
          </p:cNvGrpSpPr>
          <p:nvPr/>
        </p:nvGrpSpPr>
        <p:grpSpPr>
          <a:xfrm>
            <a:off x="1219200" y="959306"/>
            <a:ext cx="281202" cy="281202"/>
            <a:chOff x="0" y="0"/>
            <a:chExt cx="495300" cy="495300"/>
          </a:xfrm>
        </p:grpSpPr>
        <p:sp>
          <p:nvSpPr>
            <p:cNvPr id="8" name="Freeform 8"/>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000000"/>
            </a:solidFill>
          </p:spPr>
        </p:sp>
        <p:sp>
          <p:nvSpPr>
            <p:cNvPr id="9" name="Freeform 9"/>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E4B9B7"/>
            </a:solidFill>
          </p:spPr>
        </p:sp>
      </p:grpSp>
      <p:grpSp>
        <p:nvGrpSpPr>
          <p:cNvPr id="10" name="Group 10"/>
          <p:cNvGrpSpPr>
            <a:grpSpLocks noChangeAspect="1"/>
          </p:cNvGrpSpPr>
          <p:nvPr/>
        </p:nvGrpSpPr>
        <p:grpSpPr>
          <a:xfrm>
            <a:off x="1742282" y="959306"/>
            <a:ext cx="281202" cy="281202"/>
            <a:chOff x="0" y="0"/>
            <a:chExt cx="495300" cy="495300"/>
          </a:xfrm>
        </p:grpSpPr>
        <p:sp>
          <p:nvSpPr>
            <p:cNvPr id="11" name="Freeform 11"/>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000000"/>
            </a:solidFill>
          </p:spPr>
        </p:sp>
        <p:sp>
          <p:nvSpPr>
            <p:cNvPr id="12" name="Freeform 12"/>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EAD486"/>
            </a:solidFill>
          </p:spPr>
        </p:sp>
      </p:grpSp>
      <p:grpSp>
        <p:nvGrpSpPr>
          <p:cNvPr id="13" name="Group 13"/>
          <p:cNvGrpSpPr>
            <a:grpSpLocks noChangeAspect="1"/>
          </p:cNvGrpSpPr>
          <p:nvPr/>
        </p:nvGrpSpPr>
        <p:grpSpPr>
          <a:xfrm>
            <a:off x="2265364" y="959306"/>
            <a:ext cx="281202" cy="281202"/>
            <a:chOff x="0" y="0"/>
            <a:chExt cx="495300" cy="495300"/>
          </a:xfrm>
        </p:grpSpPr>
        <p:sp>
          <p:nvSpPr>
            <p:cNvPr id="14" name="Freeform 14"/>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000000"/>
            </a:solidFill>
          </p:spPr>
        </p:sp>
        <p:sp>
          <p:nvSpPr>
            <p:cNvPr id="15" name="Freeform 15"/>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CAE4BA"/>
            </a:solidFill>
          </p:spPr>
        </p:sp>
      </p:grpSp>
      <p:pic>
        <p:nvPicPr>
          <p:cNvPr id="16" name="Picture 1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59710" y="945362"/>
            <a:ext cx="309090" cy="309090"/>
          </a:xfrm>
          <a:prstGeom prst="rect">
            <a:avLst/>
          </a:prstGeom>
        </p:spPr>
      </p:pic>
      <p:sp>
        <p:nvSpPr>
          <p:cNvPr id="17" name="TextBox 17"/>
          <p:cNvSpPr txBox="1"/>
          <p:nvPr/>
        </p:nvSpPr>
        <p:spPr>
          <a:xfrm>
            <a:off x="1526919" y="2785646"/>
            <a:ext cx="8541251" cy="982513"/>
          </a:xfrm>
          <a:prstGeom prst="rect">
            <a:avLst/>
          </a:prstGeom>
        </p:spPr>
        <p:txBody>
          <a:bodyPr lIns="0" tIns="0" rIns="0" bIns="0" rtlCol="0" anchor="t">
            <a:spAutoFit/>
          </a:bodyPr>
          <a:lstStyle/>
          <a:p>
            <a:pPr marL="0" lvl="0" indent="0" algn="l">
              <a:lnSpc>
                <a:spcPts val="7321"/>
              </a:lnSpc>
              <a:spcBef>
                <a:spcPct val="0"/>
              </a:spcBef>
            </a:pPr>
            <a:r>
              <a:rPr lang="en-US" sz="7321">
                <a:solidFill>
                  <a:srgbClr val="000000"/>
                </a:solidFill>
                <a:latin typeface="Courier Prime Bold"/>
              </a:rPr>
              <a:t>CONCLUSION </a:t>
            </a:r>
          </a:p>
        </p:txBody>
      </p:sp>
      <p:grpSp>
        <p:nvGrpSpPr>
          <p:cNvPr id="18" name="Group 18"/>
          <p:cNvGrpSpPr/>
          <p:nvPr/>
        </p:nvGrpSpPr>
        <p:grpSpPr>
          <a:xfrm>
            <a:off x="666750" y="4845087"/>
            <a:ext cx="16954500" cy="4775163"/>
            <a:chOff x="0" y="0"/>
            <a:chExt cx="85883929" cy="24188846"/>
          </a:xfrm>
        </p:grpSpPr>
        <p:sp>
          <p:nvSpPr>
            <p:cNvPr id="19" name="Freeform 19"/>
            <p:cNvSpPr/>
            <p:nvPr/>
          </p:nvSpPr>
          <p:spPr>
            <a:xfrm>
              <a:off x="72390" y="72390"/>
              <a:ext cx="85739147" cy="24044067"/>
            </a:xfrm>
            <a:custGeom>
              <a:avLst/>
              <a:gdLst/>
              <a:ahLst/>
              <a:cxnLst/>
              <a:rect l="l" t="t" r="r" b="b"/>
              <a:pathLst>
                <a:path w="85739147" h="24044067">
                  <a:moveTo>
                    <a:pt x="0" y="0"/>
                  </a:moveTo>
                  <a:lnTo>
                    <a:pt x="85739147" y="0"/>
                  </a:lnTo>
                  <a:lnTo>
                    <a:pt x="85739147" y="24044067"/>
                  </a:lnTo>
                  <a:lnTo>
                    <a:pt x="0" y="24044067"/>
                  </a:lnTo>
                  <a:lnTo>
                    <a:pt x="0" y="0"/>
                  </a:lnTo>
                  <a:close/>
                </a:path>
              </a:pathLst>
            </a:custGeom>
            <a:solidFill>
              <a:srgbClr val="FFEBE3"/>
            </a:solidFill>
          </p:spPr>
        </p:sp>
        <p:sp>
          <p:nvSpPr>
            <p:cNvPr id="20" name="Freeform 20"/>
            <p:cNvSpPr/>
            <p:nvPr/>
          </p:nvSpPr>
          <p:spPr>
            <a:xfrm>
              <a:off x="0" y="0"/>
              <a:ext cx="85883930" cy="24188846"/>
            </a:xfrm>
            <a:custGeom>
              <a:avLst/>
              <a:gdLst/>
              <a:ahLst/>
              <a:cxnLst/>
              <a:rect l="l" t="t" r="r" b="b"/>
              <a:pathLst>
                <a:path w="85883930" h="24188846">
                  <a:moveTo>
                    <a:pt x="85739151" y="24044066"/>
                  </a:moveTo>
                  <a:lnTo>
                    <a:pt x="85883930" y="24044066"/>
                  </a:lnTo>
                  <a:lnTo>
                    <a:pt x="85883930" y="24188846"/>
                  </a:lnTo>
                  <a:lnTo>
                    <a:pt x="85739151" y="24188846"/>
                  </a:lnTo>
                  <a:lnTo>
                    <a:pt x="85739151" y="24044066"/>
                  </a:lnTo>
                  <a:close/>
                  <a:moveTo>
                    <a:pt x="0" y="144780"/>
                  </a:moveTo>
                  <a:lnTo>
                    <a:pt x="144780" y="144780"/>
                  </a:lnTo>
                  <a:lnTo>
                    <a:pt x="144780" y="24044066"/>
                  </a:lnTo>
                  <a:lnTo>
                    <a:pt x="0" y="24044066"/>
                  </a:lnTo>
                  <a:lnTo>
                    <a:pt x="0" y="144780"/>
                  </a:lnTo>
                  <a:close/>
                  <a:moveTo>
                    <a:pt x="0" y="24044066"/>
                  </a:moveTo>
                  <a:lnTo>
                    <a:pt x="144780" y="24044066"/>
                  </a:lnTo>
                  <a:lnTo>
                    <a:pt x="144780" y="24188846"/>
                  </a:lnTo>
                  <a:lnTo>
                    <a:pt x="0" y="24188846"/>
                  </a:lnTo>
                  <a:lnTo>
                    <a:pt x="0" y="24044066"/>
                  </a:lnTo>
                  <a:close/>
                  <a:moveTo>
                    <a:pt x="85739151" y="144780"/>
                  </a:moveTo>
                  <a:lnTo>
                    <a:pt x="85883930" y="144780"/>
                  </a:lnTo>
                  <a:lnTo>
                    <a:pt x="85883930" y="24044066"/>
                  </a:lnTo>
                  <a:lnTo>
                    <a:pt x="85739151" y="24044066"/>
                  </a:lnTo>
                  <a:lnTo>
                    <a:pt x="85739151" y="144780"/>
                  </a:lnTo>
                  <a:close/>
                  <a:moveTo>
                    <a:pt x="144780" y="24044066"/>
                  </a:moveTo>
                  <a:lnTo>
                    <a:pt x="85739151" y="24044066"/>
                  </a:lnTo>
                  <a:lnTo>
                    <a:pt x="85739151" y="24188846"/>
                  </a:lnTo>
                  <a:lnTo>
                    <a:pt x="144780" y="24188846"/>
                  </a:lnTo>
                  <a:lnTo>
                    <a:pt x="144780" y="24044066"/>
                  </a:lnTo>
                  <a:close/>
                  <a:moveTo>
                    <a:pt x="85739151" y="0"/>
                  </a:moveTo>
                  <a:lnTo>
                    <a:pt x="85883930" y="0"/>
                  </a:lnTo>
                  <a:lnTo>
                    <a:pt x="85883930" y="144780"/>
                  </a:lnTo>
                  <a:lnTo>
                    <a:pt x="85739151" y="144780"/>
                  </a:lnTo>
                  <a:lnTo>
                    <a:pt x="85739151" y="0"/>
                  </a:lnTo>
                  <a:close/>
                  <a:moveTo>
                    <a:pt x="0" y="0"/>
                  </a:moveTo>
                  <a:lnTo>
                    <a:pt x="144780" y="0"/>
                  </a:lnTo>
                  <a:lnTo>
                    <a:pt x="144780" y="144780"/>
                  </a:lnTo>
                  <a:lnTo>
                    <a:pt x="0" y="144780"/>
                  </a:lnTo>
                  <a:lnTo>
                    <a:pt x="0" y="0"/>
                  </a:lnTo>
                  <a:close/>
                  <a:moveTo>
                    <a:pt x="144780" y="0"/>
                  </a:moveTo>
                  <a:lnTo>
                    <a:pt x="85739151" y="0"/>
                  </a:lnTo>
                  <a:lnTo>
                    <a:pt x="85739151" y="144780"/>
                  </a:lnTo>
                  <a:lnTo>
                    <a:pt x="144780" y="144780"/>
                  </a:lnTo>
                  <a:lnTo>
                    <a:pt x="144780" y="0"/>
                  </a:lnTo>
                  <a:close/>
                </a:path>
              </a:pathLst>
            </a:custGeom>
            <a:solidFill>
              <a:srgbClr val="000000"/>
            </a:solidFill>
          </p:spPr>
        </p:sp>
      </p:grpSp>
      <p:grpSp>
        <p:nvGrpSpPr>
          <p:cNvPr id="21" name="Group 21"/>
          <p:cNvGrpSpPr>
            <a:grpSpLocks noChangeAspect="1"/>
          </p:cNvGrpSpPr>
          <p:nvPr/>
        </p:nvGrpSpPr>
        <p:grpSpPr>
          <a:xfrm>
            <a:off x="10068171" y="2078626"/>
            <a:ext cx="7000629" cy="7002030"/>
            <a:chOff x="0" y="0"/>
            <a:chExt cx="6348730" cy="6350000"/>
          </a:xfrm>
        </p:grpSpPr>
        <p:sp>
          <p:nvSpPr>
            <p:cNvPr id="22" name="Freeform 22"/>
            <p:cNvSpPr/>
            <p:nvPr/>
          </p:nvSpPr>
          <p:spPr>
            <a:xfrm>
              <a:off x="12700" y="524510"/>
              <a:ext cx="6324600" cy="5812790"/>
            </a:xfrm>
            <a:custGeom>
              <a:avLst/>
              <a:gdLst/>
              <a:ahLst/>
              <a:cxnLst/>
              <a:rect l="l" t="t" r="r" b="b"/>
              <a:pathLst>
                <a:path w="6324600" h="5812790">
                  <a:moveTo>
                    <a:pt x="6323330" y="591820"/>
                  </a:moveTo>
                  <a:lnTo>
                    <a:pt x="6324600" y="5812790"/>
                  </a:lnTo>
                  <a:lnTo>
                    <a:pt x="6324600" y="5812790"/>
                  </a:lnTo>
                  <a:lnTo>
                    <a:pt x="0" y="5812790"/>
                  </a:lnTo>
                  <a:lnTo>
                    <a:pt x="0" y="0"/>
                  </a:lnTo>
                  <a:lnTo>
                    <a:pt x="6323330" y="0"/>
                  </a:lnTo>
                  <a:moveTo>
                    <a:pt x="6323330" y="0"/>
                  </a:moveTo>
                  <a:lnTo>
                    <a:pt x="6323330" y="591820"/>
                  </a:lnTo>
                </a:path>
              </a:pathLst>
            </a:custGeom>
            <a:blipFill>
              <a:blip r:embed="rId4"/>
              <a:stretch>
                <a:fillRect l="200" t="9023" r="-22744" b="-9023"/>
              </a:stretch>
            </a:blipFill>
          </p:spPr>
        </p:sp>
        <p:sp>
          <p:nvSpPr>
            <p:cNvPr id="23" name="Freeform 23"/>
            <p:cNvSpPr/>
            <p:nvPr/>
          </p:nvSpPr>
          <p:spPr>
            <a:xfrm>
              <a:off x="12700" y="12700"/>
              <a:ext cx="6324600" cy="511810"/>
            </a:xfrm>
            <a:custGeom>
              <a:avLst/>
              <a:gdLst/>
              <a:ahLst/>
              <a:cxnLst/>
              <a:rect l="l" t="t" r="r" b="b"/>
              <a:pathLst>
                <a:path w="6324600" h="511810">
                  <a:moveTo>
                    <a:pt x="6323330" y="0"/>
                  </a:moveTo>
                  <a:lnTo>
                    <a:pt x="6323330" y="232410"/>
                  </a:lnTo>
                  <a:moveTo>
                    <a:pt x="6323330" y="232410"/>
                  </a:moveTo>
                  <a:lnTo>
                    <a:pt x="6324600" y="511810"/>
                  </a:lnTo>
                  <a:lnTo>
                    <a:pt x="6324600" y="511810"/>
                  </a:lnTo>
                  <a:lnTo>
                    <a:pt x="0" y="511810"/>
                  </a:lnTo>
                  <a:lnTo>
                    <a:pt x="0" y="0"/>
                  </a:lnTo>
                  <a:lnTo>
                    <a:pt x="6323330" y="0"/>
                  </a:lnTo>
                </a:path>
              </a:pathLst>
            </a:custGeom>
            <a:solidFill>
              <a:srgbClr val="E4B9B7"/>
            </a:solidFill>
          </p:spPr>
        </p:sp>
        <p:sp>
          <p:nvSpPr>
            <p:cNvPr id="24" name="Freeform 24"/>
            <p:cNvSpPr/>
            <p:nvPr/>
          </p:nvSpPr>
          <p:spPr>
            <a:xfrm>
              <a:off x="5062220" y="129540"/>
              <a:ext cx="1275080" cy="6207760"/>
            </a:xfrm>
            <a:custGeom>
              <a:avLst/>
              <a:gdLst/>
              <a:ahLst/>
              <a:cxnLst/>
              <a:rect l="l" t="t" r="r" b="b"/>
              <a:pathLst>
                <a:path w="1275080" h="6207760">
                  <a:moveTo>
                    <a:pt x="1275080" y="6207760"/>
                  </a:moveTo>
                  <a:lnTo>
                    <a:pt x="1037590" y="6207760"/>
                  </a:lnTo>
                  <a:lnTo>
                    <a:pt x="1037590" y="394970"/>
                  </a:lnTo>
                  <a:lnTo>
                    <a:pt x="1275080" y="394970"/>
                  </a:lnTo>
                  <a:lnTo>
                    <a:pt x="1275080" y="6207760"/>
                  </a:lnTo>
                  <a:close/>
                  <a:moveTo>
                    <a:pt x="279400" y="0"/>
                  </a:moveTo>
                  <a:lnTo>
                    <a:pt x="0" y="0"/>
                  </a:lnTo>
                  <a:lnTo>
                    <a:pt x="0" y="279400"/>
                  </a:lnTo>
                  <a:lnTo>
                    <a:pt x="279400" y="279400"/>
                  </a:lnTo>
                  <a:lnTo>
                    <a:pt x="279400" y="0"/>
                  </a:lnTo>
                  <a:close/>
                  <a:moveTo>
                    <a:pt x="1106170" y="0"/>
                  </a:moveTo>
                  <a:lnTo>
                    <a:pt x="826770" y="0"/>
                  </a:lnTo>
                  <a:lnTo>
                    <a:pt x="826770" y="279400"/>
                  </a:lnTo>
                  <a:lnTo>
                    <a:pt x="1106170" y="279400"/>
                  </a:lnTo>
                  <a:lnTo>
                    <a:pt x="1106170" y="0"/>
                  </a:lnTo>
                  <a:close/>
                  <a:moveTo>
                    <a:pt x="692150" y="0"/>
                  </a:moveTo>
                  <a:lnTo>
                    <a:pt x="412750" y="0"/>
                  </a:lnTo>
                  <a:lnTo>
                    <a:pt x="412750" y="279400"/>
                  </a:lnTo>
                  <a:lnTo>
                    <a:pt x="692150" y="279400"/>
                  </a:lnTo>
                  <a:lnTo>
                    <a:pt x="692150" y="0"/>
                  </a:lnTo>
                  <a:close/>
                </a:path>
              </a:pathLst>
            </a:custGeom>
            <a:solidFill>
              <a:srgbClr val="FFFEFE"/>
            </a:solidFill>
          </p:spPr>
        </p:sp>
        <p:sp>
          <p:nvSpPr>
            <p:cNvPr id="25" name="Freeform 25"/>
            <p:cNvSpPr/>
            <p:nvPr/>
          </p:nvSpPr>
          <p:spPr>
            <a:xfrm>
              <a:off x="6099810" y="1642110"/>
              <a:ext cx="237490" cy="2237740"/>
            </a:xfrm>
            <a:custGeom>
              <a:avLst/>
              <a:gdLst/>
              <a:ahLst/>
              <a:cxnLst/>
              <a:rect l="l" t="t" r="r" b="b"/>
              <a:pathLst>
                <a:path w="237490" h="2237740">
                  <a:moveTo>
                    <a:pt x="237490" y="0"/>
                  </a:moveTo>
                  <a:lnTo>
                    <a:pt x="237490" y="2237740"/>
                  </a:lnTo>
                  <a:lnTo>
                    <a:pt x="0" y="2237740"/>
                  </a:lnTo>
                  <a:lnTo>
                    <a:pt x="0" y="0"/>
                  </a:lnTo>
                  <a:moveTo>
                    <a:pt x="0" y="0"/>
                  </a:moveTo>
                  <a:lnTo>
                    <a:pt x="237490" y="0"/>
                  </a:lnTo>
                </a:path>
              </a:pathLst>
            </a:custGeom>
            <a:solidFill>
              <a:srgbClr val="9DCED8"/>
            </a:solidFill>
          </p:spPr>
        </p:sp>
        <p:sp>
          <p:nvSpPr>
            <p:cNvPr id="26" name="Freeform 26"/>
            <p:cNvSpPr/>
            <p:nvPr/>
          </p:nvSpPr>
          <p:spPr>
            <a:xfrm>
              <a:off x="0" y="0"/>
              <a:ext cx="6348730" cy="6350000"/>
            </a:xfrm>
            <a:custGeom>
              <a:avLst/>
              <a:gdLst/>
              <a:ahLst/>
              <a:cxnLst/>
              <a:rect l="l" t="t" r="r" b="b"/>
              <a:pathLst>
                <a:path w="6348730" h="6350000">
                  <a:moveTo>
                    <a:pt x="12700" y="6350000"/>
                  </a:moveTo>
                  <a:cubicBezTo>
                    <a:pt x="6350" y="6350000"/>
                    <a:pt x="0" y="6344920"/>
                    <a:pt x="0" y="6337300"/>
                  </a:cubicBezTo>
                  <a:lnTo>
                    <a:pt x="0" y="12700"/>
                  </a:lnTo>
                  <a:cubicBezTo>
                    <a:pt x="0" y="6350"/>
                    <a:pt x="6350" y="0"/>
                    <a:pt x="12700" y="0"/>
                  </a:cubicBezTo>
                  <a:lnTo>
                    <a:pt x="6337300" y="0"/>
                  </a:lnTo>
                  <a:cubicBezTo>
                    <a:pt x="6341110" y="0"/>
                    <a:pt x="6344920" y="1270"/>
                    <a:pt x="6346190" y="5080"/>
                  </a:cubicBezTo>
                  <a:cubicBezTo>
                    <a:pt x="6348730" y="7620"/>
                    <a:pt x="6348730" y="10160"/>
                    <a:pt x="6348730" y="13970"/>
                  </a:cubicBezTo>
                  <a:lnTo>
                    <a:pt x="6348730" y="524510"/>
                  </a:lnTo>
                  <a:lnTo>
                    <a:pt x="6348730" y="6337300"/>
                  </a:lnTo>
                  <a:cubicBezTo>
                    <a:pt x="6348730" y="6343650"/>
                    <a:pt x="6343650" y="6350000"/>
                    <a:pt x="6336030" y="6350000"/>
                  </a:cubicBezTo>
                  <a:lnTo>
                    <a:pt x="12700" y="6350000"/>
                  </a:lnTo>
                  <a:close/>
                  <a:moveTo>
                    <a:pt x="6323330" y="6323330"/>
                  </a:moveTo>
                  <a:lnTo>
                    <a:pt x="6323330" y="3892550"/>
                  </a:lnTo>
                  <a:lnTo>
                    <a:pt x="6112510" y="3892550"/>
                  </a:lnTo>
                  <a:lnTo>
                    <a:pt x="6112510" y="6323330"/>
                  </a:lnTo>
                  <a:lnTo>
                    <a:pt x="6323330" y="6323330"/>
                  </a:lnTo>
                  <a:close/>
                  <a:moveTo>
                    <a:pt x="6085840" y="6323330"/>
                  </a:moveTo>
                  <a:lnTo>
                    <a:pt x="6085840" y="537210"/>
                  </a:lnTo>
                  <a:lnTo>
                    <a:pt x="26670" y="537210"/>
                  </a:lnTo>
                  <a:lnTo>
                    <a:pt x="26670" y="6323330"/>
                  </a:lnTo>
                  <a:lnTo>
                    <a:pt x="6085840" y="6323330"/>
                  </a:lnTo>
                  <a:close/>
                  <a:moveTo>
                    <a:pt x="6323330" y="3865880"/>
                  </a:moveTo>
                  <a:lnTo>
                    <a:pt x="6323330" y="1656080"/>
                  </a:lnTo>
                  <a:lnTo>
                    <a:pt x="6112510" y="1656080"/>
                  </a:lnTo>
                  <a:lnTo>
                    <a:pt x="6112510" y="3865880"/>
                  </a:lnTo>
                  <a:lnTo>
                    <a:pt x="6323330" y="3865880"/>
                  </a:lnTo>
                  <a:close/>
                  <a:moveTo>
                    <a:pt x="6323330" y="1629410"/>
                  </a:moveTo>
                  <a:lnTo>
                    <a:pt x="6323330" y="537210"/>
                  </a:lnTo>
                  <a:lnTo>
                    <a:pt x="6112510" y="537210"/>
                  </a:lnTo>
                  <a:lnTo>
                    <a:pt x="6112510" y="1629410"/>
                  </a:lnTo>
                  <a:lnTo>
                    <a:pt x="6323330" y="1629410"/>
                  </a:lnTo>
                  <a:close/>
                  <a:moveTo>
                    <a:pt x="6324600" y="511810"/>
                  </a:moveTo>
                  <a:lnTo>
                    <a:pt x="6324600" y="26670"/>
                  </a:lnTo>
                  <a:lnTo>
                    <a:pt x="26670" y="26670"/>
                  </a:lnTo>
                  <a:lnTo>
                    <a:pt x="26670" y="511810"/>
                  </a:lnTo>
                  <a:lnTo>
                    <a:pt x="6324600" y="511810"/>
                  </a:lnTo>
                  <a:close/>
                  <a:moveTo>
                    <a:pt x="5888990" y="421640"/>
                  </a:moveTo>
                  <a:cubicBezTo>
                    <a:pt x="5882640" y="421640"/>
                    <a:pt x="5876290" y="416560"/>
                    <a:pt x="5876290" y="408940"/>
                  </a:cubicBezTo>
                  <a:lnTo>
                    <a:pt x="5876290" y="129540"/>
                  </a:lnTo>
                  <a:cubicBezTo>
                    <a:pt x="5876290" y="121920"/>
                    <a:pt x="5882640" y="116840"/>
                    <a:pt x="5888990" y="116840"/>
                  </a:cubicBezTo>
                  <a:lnTo>
                    <a:pt x="6168390" y="116840"/>
                  </a:lnTo>
                  <a:cubicBezTo>
                    <a:pt x="6174740" y="116840"/>
                    <a:pt x="6181090" y="121920"/>
                    <a:pt x="6181090" y="129540"/>
                  </a:cubicBezTo>
                  <a:lnTo>
                    <a:pt x="6181090" y="408940"/>
                  </a:lnTo>
                  <a:cubicBezTo>
                    <a:pt x="6181090" y="415290"/>
                    <a:pt x="6176010" y="421640"/>
                    <a:pt x="6168390" y="421640"/>
                  </a:cubicBezTo>
                  <a:lnTo>
                    <a:pt x="5888990" y="421640"/>
                  </a:lnTo>
                  <a:close/>
                  <a:moveTo>
                    <a:pt x="6155690" y="394970"/>
                  </a:moveTo>
                  <a:lnTo>
                    <a:pt x="6155690" y="142240"/>
                  </a:lnTo>
                  <a:lnTo>
                    <a:pt x="5902960" y="142240"/>
                  </a:lnTo>
                  <a:lnTo>
                    <a:pt x="5902960" y="394970"/>
                  </a:lnTo>
                  <a:cubicBezTo>
                    <a:pt x="5902960" y="394970"/>
                    <a:pt x="6155690" y="394970"/>
                    <a:pt x="6155690" y="394970"/>
                  </a:cubicBezTo>
                  <a:close/>
                  <a:moveTo>
                    <a:pt x="5476240" y="421640"/>
                  </a:moveTo>
                  <a:cubicBezTo>
                    <a:pt x="5469890" y="421640"/>
                    <a:pt x="5463540" y="416560"/>
                    <a:pt x="5463540" y="408940"/>
                  </a:cubicBezTo>
                  <a:lnTo>
                    <a:pt x="5463540" y="129540"/>
                  </a:lnTo>
                  <a:cubicBezTo>
                    <a:pt x="5463540" y="123190"/>
                    <a:pt x="5468620" y="116840"/>
                    <a:pt x="5476240" y="116840"/>
                  </a:cubicBezTo>
                  <a:lnTo>
                    <a:pt x="5755640" y="116840"/>
                  </a:lnTo>
                  <a:cubicBezTo>
                    <a:pt x="5760720" y="116840"/>
                    <a:pt x="5764530" y="118110"/>
                    <a:pt x="5765800" y="120650"/>
                  </a:cubicBezTo>
                  <a:cubicBezTo>
                    <a:pt x="5768340" y="123190"/>
                    <a:pt x="5768340" y="125730"/>
                    <a:pt x="5768340" y="129540"/>
                  </a:cubicBezTo>
                  <a:lnTo>
                    <a:pt x="5768340" y="407670"/>
                  </a:lnTo>
                  <a:cubicBezTo>
                    <a:pt x="5768340" y="414020"/>
                    <a:pt x="5763260" y="420370"/>
                    <a:pt x="5755640" y="420370"/>
                  </a:cubicBezTo>
                  <a:lnTo>
                    <a:pt x="5476240" y="420370"/>
                  </a:lnTo>
                  <a:lnTo>
                    <a:pt x="5476240" y="421640"/>
                  </a:lnTo>
                  <a:close/>
                  <a:moveTo>
                    <a:pt x="5741670" y="394970"/>
                  </a:moveTo>
                  <a:lnTo>
                    <a:pt x="5741670" y="142240"/>
                  </a:lnTo>
                  <a:lnTo>
                    <a:pt x="5488940" y="142240"/>
                  </a:lnTo>
                  <a:lnTo>
                    <a:pt x="5488940" y="394970"/>
                  </a:lnTo>
                  <a:cubicBezTo>
                    <a:pt x="5488940" y="394970"/>
                    <a:pt x="5741670" y="394970"/>
                    <a:pt x="5741670" y="394970"/>
                  </a:cubicBezTo>
                  <a:close/>
                  <a:moveTo>
                    <a:pt x="5062220" y="421640"/>
                  </a:moveTo>
                  <a:cubicBezTo>
                    <a:pt x="5055870" y="421640"/>
                    <a:pt x="5049520" y="416560"/>
                    <a:pt x="5049520" y="408940"/>
                  </a:cubicBezTo>
                  <a:lnTo>
                    <a:pt x="5049520" y="129540"/>
                  </a:lnTo>
                  <a:cubicBezTo>
                    <a:pt x="5049520" y="123190"/>
                    <a:pt x="5054600" y="116840"/>
                    <a:pt x="5062220" y="116840"/>
                  </a:cubicBezTo>
                  <a:lnTo>
                    <a:pt x="5341620" y="116840"/>
                  </a:lnTo>
                  <a:cubicBezTo>
                    <a:pt x="5346700" y="116840"/>
                    <a:pt x="5350510" y="118110"/>
                    <a:pt x="5351780" y="120650"/>
                  </a:cubicBezTo>
                  <a:cubicBezTo>
                    <a:pt x="5354320" y="123190"/>
                    <a:pt x="5354320" y="125730"/>
                    <a:pt x="5354320" y="129540"/>
                  </a:cubicBezTo>
                  <a:lnTo>
                    <a:pt x="5354320" y="407670"/>
                  </a:lnTo>
                  <a:cubicBezTo>
                    <a:pt x="5354320" y="414020"/>
                    <a:pt x="5349240" y="420370"/>
                    <a:pt x="5341620" y="420370"/>
                  </a:cubicBezTo>
                  <a:lnTo>
                    <a:pt x="5062220" y="420370"/>
                  </a:lnTo>
                  <a:lnTo>
                    <a:pt x="5062220" y="421640"/>
                  </a:lnTo>
                  <a:close/>
                  <a:moveTo>
                    <a:pt x="5328920" y="394970"/>
                  </a:moveTo>
                  <a:lnTo>
                    <a:pt x="5328920" y="142240"/>
                  </a:lnTo>
                  <a:lnTo>
                    <a:pt x="5076190" y="142240"/>
                  </a:lnTo>
                  <a:lnTo>
                    <a:pt x="5076190" y="394970"/>
                  </a:lnTo>
                  <a:cubicBezTo>
                    <a:pt x="5076190" y="394970"/>
                    <a:pt x="5328920" y="394970"/>
                    <a:pt x="5328920" y="394970"/>
                  </a:cubicBezTo>
                  <a:close/>
                  <a:moveTo>
                    <a:pt x="6098540" y="351790"/>
                  </a:moveTo>
                  <a:cubicBezTo>
                    <a:pt x="6096000" y="351790"/>
                    <a:pt x="6092190" y="350520"/>
                    <a:pt x="6089650" y="349250"/>
                  </a:cubicBezTo>
                  <a:lnTo>
                    <a:pt x="6028690" y="288290"/>
                  </a:lnTo>
                  <a:lnTo>
                    <a:pt x="5967730" y="349250"/>
                  </a:lnTo>
                  <a:cubicBezTo>
                    <a:pt x="5963920" y="353060"/>
                    <a:pt x="5961380" y="353060"/>
                    <a:pt x="5958840" y="353060"/>
                  </a:cubicBezTo>
                  <a:cubicBezTo>
                    <a:pt x="5956300" y="353060"/>
                    <a:pt x="5952490" y="351790"/>
                    <a:pt x="5949950" y="350520"/>
                  </a:cubicBezTo>
                  <a:cubicBezTo>
                    <a:pt x="5944870" y="345440"/>
                    <a:pt x="5944870" y="336550"/>
                    <a:pt x="5948680" y="331470"/>
                  </a:cubicBezTo>
                  <a:lnTo>
                    <a:pt x="6009640" y="270510"/>
                  </a:lnTo>
                  <a:lnTo>
                    <a:pt x="5948680" y="209550"/>
                  </a:lnTo>
                  <a:cubicBezTo>
                    <a:pt x="5943600" y="204470"/>
                    <a:pt x="5943600" y="195580"/>
                    <a:pt x="5948680" y="190500"/>
                  </a:cubicBezTo>
                  <a:cubicBezTo>
                    <a:pt x="5951220" y="187960"/>
                    <a:pt x="5953760" y="186690"/>
                    <a:pt x="5957570" y="186690"/>
                  </a:cubicBezTo>
                  <a:cubicBezTo>
                    <a:pt x="5961380" y="186690"/>
                    <a:pt x="5965190" y="187960"/>
                    <a:pt x="5966460" y="190500"/>
                  </a:cubicBezTo>
                  <a:lnTo>
                    <a:pt x="6027420" y="251460"/>
                  </a:lnTo>
                  <a:lnTo>
                    <a:pt x="6088380" y="190500"/>
                  </a:lnTo>
                  <a:cubicBezTo>
                    <a:pt x="6090920" y="187960"/>
                    <a:pt x="6093460" y="186690"/>
                    <a:pt x="6097270" y="186690"/>
                  </a:cubicBezTo>
                  <a:cubicBezTo>
                    <a:pt x="6101080" y="186690"/>
                    <a:pt x="6104890" y="187960"/>
                    <a:pt x="6106160" y="190500"/>
                  </a:cubicBezTo>
                  <a:cubicBezTo>
                    <a:pt x="6108700" y="193040"/>
                    <a:pt x="6109970" y="196850"/>
                    <a:pt x="6109970" y="201930"/>
                  </a:cubicBezTo>
                  <a:cubicBezTo>
                    <a:pt x="6109970" y="205740"/>
                    <a:pt x="6108700" y="208280"/>
                    <a:pt x="6106160" y="209550"/>
                  </a:cubicBezTo>
                  <a:lnTo>
                    <a:pt x="6046470" y="269240"/>
                  </a:lnTo>
                  <a:lnTo>
                    <a:pt x="6107430" y="330200"/>
                  </a:lnTo>
                  <a:cubicBezTo>
                    <a:pt x="6112510" y="335280"/>
                    <a:pt x="6112510" y="344170"/>
                    <a:pt x="6107430" y="349250"/>
                  </a:cubicBezTo>
                  <a:cubicBezTo>
                    <a:pt x="6104890" y="351790"/>
                    <a:pt x="6101080" y="351790"/>
                    <a:pt x="6098540" y="351790"/>
                  </a:cubicBezTo>
                  <a:close/>
                  <a:moveTo>
                    <a:pt x="5538470" y="351790"/>
                  </a:moveTo>
                  <a:cubicBezTo>
                    <a:pt x="5532120" y="351790"/>
                    <a:pt x="5525770" y="345440"/>
                    <a:pt x="5525770" y="339090"/>
                  </a:cubicBezTo>
                  <a:lnTo>
                    <a:pt x="5525770" y="199390"/>
                  </a:lnTo>
                  <a:cubicBezTo>
                    <a:pt x="5525770" y="193040"/>
                    <a:pt x="5530850" y="186690"/>
                    <a:pt x="5538470" y="186690"/>
                  </a:cubicBezTo>
                  <a:lnTo>
                    <a:pt x="5692140" y="186690"/>
                  </a:lnTo>
                  <a:cubicBezTo>
                    <a:pt x="5698490" y="186690"/>
                    <a:pt x="5704840" y="191770"/>
                    <a:pt x="5704840" y="199390"/>
                  </a:cubicBezTo>
                  <a:lnTo>
                    <a:pt x="5704840" y="339090"/>
                  </a:lnTo>
                  <a:cubicBezTo>
                    <a:pt x="5704840" y="345440"/>
                    <a:pt x="5699760" y="351790"/>
                    <a:pt x="5692140" y="351790"/>
                  </a:cubicBezTo>
                  <a:lnTo>
                    <a:pt x="5538470" y="351790"/>
                  </a:lnTo>
                  <a:close/>
                  <a:moveTo>
                    <a:pt x="5679440" y="325120"/>
                  </a:moveTo>
                  <a:lnTo>
                    <a:pt x="5679440" y="245110"/>
                  </a:lnTo>
                  <a:lnTo>
                    <a:pt x="5551170" y="245110"/>
                  </a:lnTo>
                  <a:lnTo>
                    <a:pt x="5551170" y="325120"/>
                  </a:lnTo>
                  <a:cubicBezTo>
                    <a:pt x="5551170" y="325120"/>
                    <a:pt x="5679440" y="325120"/>
                    <a:pt x="5679440" y="325120"/>
                  </a:cubicBezTo>
                  <a:close/>
                  <a:moveTo>
                    <a:pt x="5116830" y="351790"/>
                  </a:moveTo>
                  <a:cubicBezTo>
                    <a:pt x="5109210" y="351790"/>
                    <a:pt x="5104130" y="345440"/>
                    <a:pt x="5104130" y="339090"/>
                  </a:cubicBezTo>
                  <a:cubicBezTo>
                    <a:pt x="5104130" y="331470"/>
                    <a:pt x="5110480" y="326390"/>
                    <a:pt x="5116830" y="326390"/>
                  </a:cubicBezTo>
                  <a:lnTo>
                    <a:pt x="5288280" y="326390"/>
                  </a:lnTo>
                  <a:cubicBezTo>
                    <a:pt x="5295900" y="326390"/>
                    <a:pt x="5300980" y="332740"/>
                    <a:pt x="5300980" y="339090"/>
                  </a:cubicBezTo>
                  <a:cubicBezTo>
                    <a:pt x="5300980" y="346710"/>
                    <a:pt x="5294630" y="351790"/>
                    <a:pt x="5288280" y="351790"/>
                  </a:cubicBezTo>
                  <a:lnTo>
                    <a:pt x="5116830" y="351790"/>
                  </a:lnTo>
                  <a:close/>
                </a:path>
              </a:pathLst>
            </a:custGeom>
            <a:solidFill>
              <a:srgbClr val="000000"/>
            </a:solidFill>
          </p:spPr>
        </p:sp>
      </p:grpSp>
      <p:sp>
        <p:nvSpPr>
          <p:cNvPr id="27" name="TextBox 27"/>
          <p:cNvSpPr txBox="1"/>
          <p:nvPr/>
        </p:nvSpPr>
        <p:spPr>
          <a:xfrm>
            <a:off x="2089806" y="5560591"/>
            <a:ext cx="3240371" cy="375920"/>
          </a:xfrm>
          <a:prstGeom prst="rect">
            <a:avLst/>
          </a:prstGeom>
        </p:spPr>
        <p:txBody>
          <a:bodyPr lIns="0" tIns="0" rIns="0" bIns="0" rtlCol="0" anchor="t">
            <a:spAutoFit/>
          </a:bodyPr>
          <a:lstStyle/>
          <a:p>
            <a:pPr marL="0" lvl="0" indent="0" algn="l">
              <a:lnSpc>
                <a:spcPts val="2800"/>
              </a:lnSpc>
            </a:pPr>
            <a:r>
              <a:rPr lang="en-US" sz="2800" spc="140">
                <a:solidFill>
                  <a:srgbClr val="000000"/>
                </a:solidFill>
                <a:latin typeface="Cartograph Mono Bold"/>
              </a:rPr>
              <a:t>POINT ONE</a:t>
            </a:r>
          </a:p>
        </p:txBody>
      </p:sp>
      <p:pic>
        <p:nvPicPr>
          <p:cNvPr id="28" name="Picture 2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a:off x="1526919" y="5512966"/>
            <a:ext cx="320145" cy="320145"/>
          </a:xfrm>
          <a:prstGeom prst="rect">
            <a:avLst/>
          </a:prstGeom>
        </p:spPr>
      </p:pic>
      <p:sp>
        <p:nvSpPr>
          <p:cNvPr id="29" name="TextBox 29"/>
          <p:cNvSpPr txBox="1"/>
          <p:nvPr/>
        </p:nvSpPr>
        <p:spPr>
          <a:xfrm>
            <a:off x="1686992" y="6077341"/>
            <a:ext cx="7845681" cy="1520444"/>
          </a:xfrm>
          <a:prstGeom prst="rect">
            <a:avLst/>
          </a:prstGeom>
        </p:spPr>
        <p:txBody>
          <a:bodyPr lIns="0" tIns="0" rIns="0" bIns="0" rtlCol="0" anchor="t">
            <a:spAutoFit/>
          </a:bodyPr>
          <a:lstStyle/>
          <a:p>
            <a:pPr marL="0" lvl="0" indent="0">
              <a:lnSpc>
                <a:spcPts val="3013"/>
              </a:lnSpc>
            </a:pPr>
            <a:r>
              <a:rPr lang="en-US" sz="2300">
                <a:solidFill>
                  <a:srgbClr val="000000"/>
                </a:solidFill>
                <a:latin typeface="Cartograph Mono"/>
              </a:rPr>
              <a:t>If we are able to implement this idea then we can reduce the problem of free travel in railways and can also insure our health security.</a:t>
            </a:r>
          </a:p>
        </p:txBody>
      </p:sp>
      <p:sp>
        <p:nvSpPr>
          <p:cNvPr id="30" name="TextBox 30"/>
          <p:cNvSpPr txBox="1"/>
          <p:nvPr/>
        </p:nvSpPr>
        <p:spPr>
          <a:xfrm>
            <a:off x="2089806" y="7876222"/>
            <a:ext cx="3240371" cy="375920"/>
          </a:xfrm>
          <a:prstGeom prst="rect">
            <a:avLst/>
          </a:prstGeom>
        </p:spPr>
        <p:txBody>
          <a:bodyPr lIns="0" tIns="0" rIns="0" bIns="0" rtlCol="0" anchor="t">
            <a:spAutoFit/>
          </a:bodyPr>
          <a:lstStyle/>
          <a:p>
            <a:pPr marL="0" lvl="0" indent="0" algn="l">
              <a:lnSpc>
                <a:spcPts val="2800"/>
              </a:lnSpc>
            </a:pPr>
            <a:r>
              <a:rPr lang="en-US" sz="2800" spc="140">
                <a:solidFill>
                  <a:srgbClr val="000000"/>
                </a:solidFill>
                <a:latin typeface="Cartograph Mono Bold"/>
              </a:rPr>
              <a:t>POINT TWO</a:t>
            </a:r>
          </a:p>
        </p:txBody>
      </p:sp>
      <p:pic>
        <p:nvPicPr>
          <p:cNvPr id="31" name="Picture 31"/>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a:off x="1526919" y="7828597"/>
            <a:ext cx="320145" cy="320145"/>
          </a:xfrm>
          <a:prstGeom prst="rect">
            <a:avLst/>
          </a:prstGeom>
        </p:spPr>
      </p:pic>
      <p:sp>
        <p:nvSpPr>
          <p:cNvPr id="32" name="TextBox 32"/>
          <p:cNvSpPr txBox="1"/>
          <p:nvPr/>
        </p:nvSpPr>
        <p:spPr>
          <a:xfrm>
            <a:off x="1500402" y="8234836"/>
            <a:ext cx="7845681" cy="845820"/>
          </a:xfrm>
          <a:prstGeom prst="rect">
            <a:avLst/>
          </a:prstGeom>
        </p:spPr>
        <p:txBody>
          <a:bodyPr lIns="0" tIns="0" rIns="0" bIns="0" rtlCol="0" anchor="t">
            <a:spAutoFit/>
          </a:bodyPr>
          <a:lstStyle/>
          <a:p>
            <a:pPr marL="0" lvl="0" indent="0">
              <a:lnSpc>
                <a:spcPts val="3450"/>
              </a:lnSpc>
            </a:pPr>
            <a:r>
              <a:rPr lang="en-US" sz="2300">
                <a:solidFill>
                  <a:srgbClr val="000000"/>
                </a:solidFill>
                <a:latin typeface="Cartograph Mono"/>
              </a:rPr>
              <a:t>By implementing this idea we can overcome problems like high cost, human errors.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538</Words>
  <Application>Microsoft Office PowerPoint</Application>
  <PresentationFormat>Custom</PresentationFormat>
  <Paragraphs>54</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Cartograph Mono</vt:lpstr>
      <vt:lpstr>Calibri</vt:lpstr>
      <vt:lpstr>Arial</vt:lpstr>
      <vt:lpstr>Arimo</vt:lpstr>
      <vt:lpstr>Courier Prime Bold</vt:lpstr>
      <vt:lpstr>Cartograph Mono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Muted Line UI E-Course Slide Deck Presentation</dc:title>
  <cp:lastModifiedBy>Yug Verma</cp:lastModifiedBy>
  <cp:revision>2</cp:revision>
  <dcterms:created xsi:type="dcterms:W3CDTF">2006-08-16T00:00:00Z</dcterms:created>
  <dcterms:modified xsi:type="dcterms:W3CDTF">2021-10-17T16:48:44Z</dcterms:modified>
  <dc:identifier>DAEtAsw00lY</dc:identifier>
</cp:coreProperties>
</file>